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4.xml" ContentType="application/vnd.openxmlformats-officedocument.them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5.xml" ContentType="application/vnd.openxmlformats-officedocument.them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6.xml" ContentType="application/vnd.openxmlformats-officedocument.them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7.xml" ContentType="application/vnd.openxmlformats-officedocument.them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8.xml" ContentType="application/vnd.openxmlformats-officedocument.them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9.xml" ContentType="application/vnd.openxmlformats-officedocument.theme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0.xml" ContentType="application/vnd.openxmlformats-officedocument.theme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1.xml" ContentType="application/vnd.openxmlformats-officedocument.theme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12.xml" ContentType="application/vnd.openxmlformats-officedocument.theme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13.xml" ContentType="application/vnd.openxmlformats-officedocument.theme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14.xml" ContentType="application/vnd.openxmlformats-officedocument.theme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theme/theme15.xml" ContentType="application/vnd.openxmlformats-officedocument.theme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16.xml" ContentType="application/vnd.openxmlformats-officedocument.theme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17.xml" ContentType="application/vnd.openxmlformats-officedocument.theme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heme/theme18.xml" ContentType="application/vnd.openxmlformats-officedocument.theme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theme/theme19.xml" ContentType="application/vnd.openxmlformats-officedocument.theme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theme/theme20.xml" ContentType="application/vnd.openxmlformats-officedocument.theme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theme/theme21.xml" ContentType="application/vnd.openxmlformats-officedocument.theme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58" r:id="rId2"/>
    <p:sldMasterId id="2147483734" r:id="rId3"/>
    <p:sldMasterId id="2147483764" r:id="rId4"/>
    <p:sldMasterId id="2147483788" r:id="rId5"/>
    <p:sldMasterId id="2147483811" r:id="rId6"/>
    <p:sldMasterId id="2147483832" r:id="rId7"/>
    <p:sldMasterId id="2147483853" r:id="rId8"/>
    <p:sldMasterId id="2147483874" r:id="rId9"/>
    <p:sldMasterId id="2147483895" r:id="rId10"/>
    <p:sldMasterId id="2147483916" r:id="rId11"/>
    <p:sldMasterId id="2147483938" r:id="rId12"/>
    <p:sldMasterId id="2147483959" r:id="rId13"/>
    <p:sldMasterId id="2147483980" r:id="rId14"/>
    <p:sldMasterId id="2147484001" r:id="rId15"/>
    <p:sldMasterId id="2147484041" r:id="rId16"/>
    <p:sldMasterId id="2147484078" r:id="rId17"/>
    <p:sldMasterId id="2147484102" r:id="rId18"/>
    <p:sldMasterId id="2147484123" r:id="rId19"/>
    <p:sldMasterId id="2147484144" r:id="rId20"/>
    <p:sldMasterId id="2147484167" r:id="rId21"/>
  </p:sldMasterIdLst>
  <p:notesMasterIdLst>
    <p:notesMasterId r:id="rId40"/>
  </p:notesMasterIdLst>
  <p:handoutMasterIdLst>
    <p:handoutMasterId r:id="rId41"/>
  </p:handoutMasterIdLst>
  <p:sldIdLst>
    <p:sldId id="442" r:id="rId22"/>
    <p:sldId id="518" r:id="rId23"/>
    <p:sldId id="494" r:id="rId24"/>
    <p:sldId id="528" r:id="rId25"/>
    <p:sldId id="531" r:id="rId26"/>
    <p:sldId id="497" r:id="rId27"/>
    <p:sldId id="529" r:id="rId28"/>
    <p:sldId id="525" r:id="rId29"/>
    <p:sldId id="473" r:id="rId30"/>
    <p:sldId id="511" r:id="rId31"/>
    <p:sldId id="530" r:id="rId32"/>
    <p:sldId id="508" r:id="rId33"/>
    <p:sldId id="527" r:id="rId34"/>
    <p:sldId id="520" r:id="rId35"/>
    <p:sldId id="521" r:id="rId36"/>
    <p:sldId id="522" r:id="rId37"/>
    <p:sldId id="524" r:id="rId38"/>
    <p:sldId id="476" r:id="rId39"/>
  </p:sldIdLst>
  <p:sldSz cx="9144000" cy="6858000" type="screen4x3"/>
  <p:notesSz cx="6724650" cy="97742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na Moschiar Almeida" initials="MMA" lastIdx="3" clrIdx="0"/>
  <p:cmAuthor id="1" name="Rodrigo Cintra Pires" initials="RCP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227D9A"/>
    <a:srgbClr val="000000"/>
    <a:srgbClr val="FF6600"/>
    <a:srgbClr val="D9D9D9"/>
    <a:srgbClr val="8FFFC2"/>
    <a:srgbClr val="FFFFFF"/>
    <a:srgbClr val="E46C0A"/>
    <a:srgbClr val="FFA3A3"/>
    <a:srgbClr val="F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3" autoAdjust="0"/>
    <p:restoredTop sz="96978" autoAdjust="0"/>
  </p:normalViewPr>
  <p:slideViewPr>
    <p:cSldViewPr showGuides="1">
      <p:cViewPr>
        <p:scale>
          <a:sx n="90" d="100"/>
          <a:sy n="90" d="100"/>
        </p:scale>
        <p:origin x="-942" y="192"/>
      </p:cViewPr>
      <p:guideLst>
        <p:guide orient="horz" pos="2160"/>
        <p:guide pos="2789"/>
        <p:guide pos="2880"/>
        <p:guide pos="2971"/>
        <p:guide pos="1519"/>
      </p:guideLst>
    </p:cSldViewPr>
  </p:slideViewPr>
  <p:outlineViewPr>
    <p:cViewPr>
      <p:scale>
        <a:sx n="33" d="100"/>
        <a:sy n="33" d="100"/>
      </p:scale>
      <p:origin x="0" y="13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766" y="-90"/>
      </p:cViewPr>
      <p:guideLst>
        <p:guide orient="horz" pos="3079"/>
        <p:guide pos="21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.prodam\SPP\Arquivo%20SPN\OPERACOES\Projetos\OS09_Interlagos\Dados%20e%20An&#225;lises\Modelo%20Econ-fin\Modelo_P&#243;s%20Consulta\Apoio\Apoio%20tabela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.prodam\SPP\Arquivo%20SPN\OPERACOES\Projetos\OS09_Interlagos\Dados%20e%20An&#225;lises\Modelo%20Econ-fin\Modelo_P&#243;s%20Consulta\Apoio\Apoio%20tabela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.prodam\SPP\Arquivo%20SPN\OPERACOES\Projetos\OS09_Interlagos\Dados%20e%20An&#225;lises\Modelo%20Econ-fin\Modelo_P&#243;s%20Consulta\Modelo_Interlagos_SPP%20-%20P&#243;s%20Consulta%20v3.xlsm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.prodam\SPP\Arquivo%20SPN\OPERACOES\Projetos\OS09_Interlagos\Dados%20e%20An&#225;lises\Modelo%20Econ-fin\Modelo_P&#243;s%20Consulta\Modelo_Interlagos_SPP%20-%20P&#243;s%20Consulta%20v3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Plan1!$H$69</c:f>
              <c:strCache>
                <c:ptCount val="1"/>
                <c:pt idx="0">
                  <c:v>Rec. Bruta</c:v>
                </c:pt>
              </c:strCache>
            </c:strRef>
          </c:tx>
          <c:invertIfNegative val="0"/>
          <c:cat>
            <c:strRef>
              <c:f>Plan1!$G$70:$G$87</c:f>
              <c:strCache>
                <c:ptCount val="18"/>
                <c:pt idx="0">
                  <c:v>Ano 1</c:v>
                </c:pt>
                <c:pt idx="1">
                  <c:v>Ano 2</c:v>
                </c:pt>
                <c:pt idx="2">
                  <c:v>Ano 3</c:v>
                </c:pt>
                <c:pt idx="3">
                  <c:v>Ano 4</c:v>
                </c:pt>
                <c:pt idx="4">
                  <c:v>Ano 5</c:v>
                </c:pt>
                <c:pt idx="5">
                  <c:v>Ano 6</c:v>
                </c:pt>
                <c:pt idx="6">
                  <c:v>Ano 7</c:v>
                </c:pt>
                <c:pt idx="7">
                  <c:v>Ano 8</c:v>
                </c:pt>
                <c:pt idx="8">
                  <c:v>Ano 9</c:v>
                </c:pt>
                <c:pt idx="9">
                  <c:v>Ano 10</c:v>
                </c:pt>
                <c:pt idx="10">
                  <c:v>Ano 11</c:v>
                </c:pt>
                <c:pt idx="11">
                  <c:v>Ano 12</c:v>
                </c:pt>
                <c:pt idx="12">
                  <c:v>Ano 13</c:v>
                </c:pt>
                <c:pt idx="13">
                  <c:v>Ano 14</c:v>
                </c:pt>
                <c:pt idx="14">
                  <c:v>Ano 15</c:v>
                </c:pt>
                <c:pt idx="15">
                  <c:v>Ano 16</c:v>
                </c:pt>
                <c:pt idx="16">
                  <c:v>Ano 17</c:v>
                </c:pt>
                <c:pt idx="17">
                  <c:v>Ano 18</c:v>
                </c:pt>
              </c:strCache>
            </c:strRef>
          </c:cat>
          <c:val>
            <c:numRef>
              <c:f>Plan1!$H$70:$H$87</c:f>
              <c:numCache>
                <c:formatCode>#,##0</c:formatCode>
                <c:ptCount val="18"/>
                <c:pt idx="0">
                  <c:v>14.83113975</c:v>
                </c:pt>
                <c:pt idx="1">
                  <c:v>20.060696737500002</c:v>
                </c:pt>
                <c:pt idx="2">
                  <c:v>20.839331574374999</c:v>
                </c:pt>
                <c:pt idx="3">
                  <c:v>141.64990707540477</c:v>
                </c:pt>
                <c:pt idx="4">
                  <c:v>169.76828626703215</c:v>
                </c:pt>
                <c:pt idx="5">
                  <c:v>174.57725626703214</c:v>
                </c:pt>
                <c:pt idx="6">
                  <c:v>175.03925626703216</c:v>
                </c:pt>
                <c:pt idx="7">
                  <c:v>175.03925626703216</c:v>
                </c:pt>
                <c:pt idx="8">
                  <c:v>168.46925626703214</c:v>
                </c:pt>
                <c:pt idx="9">
                  <c:v>184.8034318613179</c:v>
                </c:pt>
                <c:pt idx="10">
                  <c:v>200.94297242131788</c:v>
                </c:pt>
                <c:pt idx="11">
                  <c:v>200.94297242131788</c:v>
                </c:pt>
                <c:pt idx="12">
                  <c:v>200.94297242131788</c:v>
                </c:pt>
                <c:pt idx="13">
                  <c:v>200.94297242131788</c:v>
                </c:pt>
                <c:pt idx="14">
                  <c:v>198.46097242131788</c:v>
                </c:pt>
                <c:pt idx="15">
                  <c:v>196.94257242131789</c:v>
                </c:pt>
                <c:pt idx="16">
                  <c:v>196.94257242131789</c:v>
                </c:pt>
                <c:pt idx="17">
                  <c:v>196.94257242131789</c:v>
                </c:pt>
              </c:numCache>
            </c:numRef>
          </c:val>
        </c:ser>
        <c:ser>
          <c:idx val="1"/>
          <c:order val="1"/>
          <c:tx>
            <c:strRef>
              <c:f>Plan1!$I$69</c:f>
              <c:strCache>
                <c:ptCount val="1"/>
                <c:pt idx="0">
                  <c:v>Opex</c:v>
                </c:pt>
              </c:strCache>
            </c:strRef>
          </c:tx>
          <c:invertIfNegative val="0"/>
          <c:cat>
            <c:strRef>
              <c:f>Plan1!$G$70:$G$87</c:f>
              <c:strCache>
                <c:ptCount val="18"/>
                <c:pt idx="0">
                  <c:v>Ano 1</c:v>
                </c:pt>
                <c:pt idx="1">
                  <c:v>Ano 2</c:v>
                </c:pt>
                <c:pt idx="2">
                  <c:v>Ano 3</c:v>
                </c:pt>
                <c:pt idx="3">
                  <c:v>Ano 4</c:v>
                </c:pt>
                <c:pt idx="4">
                  <c:v>Ano 5</c:v>
                </c:pt>
                <c:pt idx="5">
                  <c:v>Ano 6</c:v>
                </c:pt>
                <c:pt idx="6">
                  <c:v>Ano 7</c:v>
                </c:pt>
                <c:pt idx="7">
                  <c:v>Ano 8</c:v>
                </c:pt>
                <c:pt idx="8">
                  <c:v>Ano 9</c:v>
                </c:pt>
                <c:pt idx="9">
                  <c:v>Ano 10</c:v>
                </c:pt>
                <c:pt idx="10">
                  <c:v>Ano 11</c:v>
                </c:pt>
                <c:pt idx="11">
                  <c:v>Ano 12</c:v>
                </c:pt>
                <c:pt idx="12">
                  <c:v>Ano 13</c:v>
                </c:pt>
                <c:pt idx="13">
                  <c:v>Ano 14</c:v>
                </c:pt>
                <c:pt idx="14">
                  <c:v>Ano 15</c:v>
                </c:pt>
                <c:pt idx="15">
                  <c:v>Ano 16</c:v>
                </c:pt>
                <c:pt idx="16">
                  <c:v>Ano 17</c:v>
                </c:pt>
                <c:pt idx="17">
                  <c:v>Ano 18</c:v>
                </c:pt>
              </c:strCache>
            </c:strRef>
          </c:cat>
          <c:val>
            <c:numRef>
              <c:f>Plan1!$I$70:$I$87</c:f>
              <c:numCache>
                <c:formatCode>#,##0</c:formatCode>
                <c:ptCount val="18"/>
                <c:pt idx="0">
                  <c:v>17.08838615895748</c:v>
                </c:pt>
                <c:pt idx="1">
                  <c:v>17.518672047204369</c:v>
                </c:pt>
                <c:pt idx="2">
                  <c:v>17.717550287505766</c:v>
                </c:pt>
                <c:pt idx="3">
                  <c:v>40.31022217916211</c:v>
                </c:pt>
                <c:pt idx="4">
                  <c:v>44.434895624936686</c:v>
                </c:pt>
                <c:pt idx="5">
                  <c:v>45.887016246979719</c:v>
                </c:pt>
                <c:pt idx="6">
                  <c:v>45.911425939363717</c:v>
                </c:pt>
                <c:pt idx="7">
                  <c:v>45.911425939363717</c:v>
                </c:pt>
                <c:pt idx="8">
                  <c:v>45.225204648431898</c:v>
                </c:pt>
                <c:pt idx="9">
                  <c:v>46.933869951533893</c:v>
                </c:pt>
                <c:pt idx="10">
                  <c:v>48.832893864208494</c:v>
                </c:pt>
                <c:pt idx="11">
                  <c:v>48.832893864208494</c:v>
                </c:pt>
                <c:pt idx="12">
                  <c:v>48.832893864208494</c:v>
                </c:pt>
                <c:pt idx="13">
                  <c:v>48.832893864208494</c:v>
                </c:pt>
                <c:pt idx="14">
                  <c:v>48.512975888076539</c:v>
                </c:pt>
                <c:pt idx="15">
                  <c:v>48.317261361501686</c:v>
                </c:pt>
                <c:pt idx="16">
                  <c:v>48.317261361501686</c:v>
                </c:pt>
                <c:pt idx="17">
                  <c:v>48.317261361501686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5042048"/>
        <c:axId val="185043584"/>
      </c:barChart>
      <c:catAx>
        <c:axId val="185042048"/>
        <c:scaling>
          <c:orientation val="minMax"/>
        </c:scaling>
        <c:delete val="0"/>
        <c:axPos val="b"/>
        <c:majorTickMark val="out"/>
        <c:minorTickMark val="none"/>
        <c:tickLblPos val="nextTo"/>
        <c:crossAx val="185043584"/>
        <c:crosses val="autoZero"/>
        <c:auto val="1"/>
        <c:lblAlgn val="ctr"/>
        <c:lblOffset val="100"/>
        <c:noMultiLvlLbl val="0"/>
      </c:catAx>
      <c:valAx>
        <c:axId val="185043584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crossAx val="18504204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Plan12!$C$10</c:f>
              <c:strCache>
                <c:ptCount val="1"/>
                <c:pt idx="0">
                  <c:v>Capex - Emprend. Ass.</c:v>
                </c:pt>
              </c:strCache>
            </c:strRef>
          </c:tx>
          <c:invertIfNegative val="0"/>
          <c:cat>
            <c:strRef>
              <c:f>Plan12!$D$9:$H$9</c:f>
              <c:strCache>
                <c:ptCount val="5"/>
                <c:pt idx="0">
                  <c:v>ANO 1</c:v>
                </c:pt>
                <c:pt idx="1">
                  <c:v>ANO 2</c:v>
                </c:pt>
                <c:pt idx="2">
                  <c:v>ANO 3</c:v>
                </c:pt>
                <c:pt idx="3">
                  <c:v>ANO 4</c:v>
                </c:pt>
                <c:pt idx="4">
                  <c:v>ANO 9</c:v>
                </c:pt>
              </c:strCache>
            </c:strRef>
          </c:cat>
          <c:val>
            <c:numRef>
              <c:f>Plan12!$D$10:$H$10</c:f>
              <c:numCache>
                <c:formatCode>_(* #,##0_);_(* \(#,##0\);_(* \-??_);_(@_)</c:formatCode>
                <c:ptCount val="5"/>
                <c:pt idx="0">
                  <c:v>0</c:v>
                </c:pt>
                <c:pt idx="1">
                  <c:v>167.61128329221836</c:v>
                </c:pt>
                <c:pt idx="2">
                  <c:v>251.41692493832758</c:v>
                </c:pt>
                <c:pt idx="3">
                  <c:v>15.024977808749998</c:v>
                </c:pt>
                <c:pt idx="4">
                  <c:v>124.651091601432</c:v>
                </c:pt>
              </c:numCache>
            </c:numRef>
          </c:val>
        </c:ser>
        <c:ser>
          <c:idx val="1"/>
          <c:order val="1"/>
          <c:tx>
            <c:strRef>
              <c:f>Plan12!$C$11</c:f>
              <c:strCache>
                <c:ptCount val="1"/>
                <c:pt idx="0">
                  <c:v>Capex - Obrigatório</c:v>
                </c:pt>
              </c:strCache>
            </c:strRef>
          </c:tx>
          <c:invertIfNegative val="0"/>
          <c:cat>
            <c:strRef>
              <c:f>Plan12!$D$9:$H$9</c:f>
              <c:strCache>
                <c:ptCount val="5"/>
                <c:pt idx="0">
                  <c:v>ANO 1</c:v>
                </c:pt>
                <c:pt idx="1">
                  <c:v>ANO 2</c:v>
                </c:pt>
                <c:pt idx="2">
                  <c:v>ANO 3</c:v>
                </c:pt>
                <c:pt idx="3">
                  <c:v>ANO 4</c:v>
                </c:pt>
                <c:pt idx="4">
                  <c:v>ANO 9</c:v>
                </c:pt>
              </c:strCache>
            </c:strRef>
          </c:cat>
          <c:val>
            <c:numRef>
              <c:f>Plan12!$D$11:$H$11</c:f>
              <c:numCache>
                <c:formatCode>_(* #,##0_);_(* \(#,##0\);_(* \-??_);_(@_)</c:formatCode>
                <c:ptCount val="5"/>
                <c:pt idx="0">
                  <c:v>0</c:v>
                </c:pt>
                <c:pt idx="1">
                  <c:v>13.599989565</c:v>
                </c:pt>
                <c:pt idx="2">
                  <c:v>13.599989565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5281536"/>
        <c:axId val="185283328"/>
      </c:barChart>
      <c:catAx>
        <c:axId val="185281536"/>
        <c:scaling>
          <c:orientation val="minMax"/>
        </c:scaling>
        <c:delete val="0"/>
        <c:axPos val="b"/>
        <c:majorTickMark val="out"/>
        <c:minorTickMark val="none"/>
        <c:tickLblPos val="nextTo"/>
        <c:crossAx val="185283328"/>
        <c:crosses val="autoZero"/>
        <c:auto val="1"/>
        <c:lblAlgn val="ctr"/>
        <c:lblOffset val="100"/>
        <c:noMultiLvlLbl val="0"/>
      </c:catAx>
      <c:valAx>
        <c:axId val="185283328"/>
        <c:scaling>
          <c:orientation val="minMax"/>
        </c:scaling>
        <c:delete val="0"/>
        <c:axPos val="l"/>
        <c:numFmt formatCode="_(* #,##0_);_(* \(#,##0\);_(* \-??_);_(@_)" sourceLinked="1"/>
        <c:majorTickMark val="out"/>
        <c:minorTickMark val="none"/>
        <c:tickLblPos val="nextTo"/>
        <c:crossAx val="18528153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</c:spPr>
          </c:dPt>
          <c:dPt>
            <c:idx val="2"/>
            <c:invertIfNegative val="0"/>
            <c:bubble3D val="0"/>
            <c:spPr>
              <a:noFill/>
            </c:spPr>
          </c:dPt>
          <c:dLbls>
            <c:dLbl>
              <c:idx val="0"/>
              <c:layout>
                <c:manualLayout>
                  <c:x val="0"/>
                  <c:y val="-4.901979088872292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829566854990035E-3"/>
                  <c:y val="-0.2232986889054850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VFM!$I$21:$I$24</c:f>
              <c:strCache>
                <c:ptCount val="4"/>
                <c:pt idx="0">
                  <c:v>Resultado Autódromo (Proj.)</c:v>
                </c:pt>
                <c:pt idx="1">
                  <c:v>Outorga - Variável </c:v>
                </c:pt>
                <c:pt idx="2">
                  <c:v>Outorga - Fixa</c:v>
                </c:pt>
                <c:pt idx="3">
                  <c:v>Outorga Total</c:v>
                </c:pt>
              </c:strCache>
            </c:strRef>
          </c:cat>
          <c:val>
            <c:numRef>
              <c:f>VFM!$J$21:$J$24</c:f>
              <c:numCache>
                <c:formatCode>#,##0</c:formatCode>
                <c:ptCount val="4"/>
                <c:pt idx="0">
                  <c:v>15703.149548871763</c:v>
                </c:pt>
                <c:pt idx="1">
                  <c:v>177276.76672068003</c:v>
                </c:pt>
                <c:pt idx="2">
                  <c:v>177276.76672068003</c:v>
                </c:pt>
                <c:pt idx="3">
                  <c:v>177276.76672068003</c:v>
                </c:pt>
              </c:numCache>
            </c:numRef>
          </c:val>
        </c:ser>
        <c:ser>
          <c:idx val="1"/>
          <c:order val="1"/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2"/>
              <c:layout>
                <c:manualLayout>
                  <c:x val="2.5252525252525253E-4"/>
                  <c:y val="-0.2367475940507436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VFM!$I$21:$I$24</c:f>
              <c:strCache>
                <c:ptCount val="4"/>
                <c:pt idx="0">
                  <c:v>Resultado Autódromo (Proj.)</c:v>
                </c:pt>
                <c:pt idx="1">
                  <c:v>Outorga - Variável </c:v>
                </c:pt>
                <c:pt idx="2">
                  <c:v>Outorga - Fixa</c:v>
                </c:pt>
                <c:pt idx="3">
                  <c:v>Outorga Total</c:v>
                </c:pt>
              </c:strCache>
            </c:strRef>
          </c:cat>
          <c:val>
            <c:numRef>
              <c:f>VFM!$K$21:$K$24</c:f>
              <c:numCache>
                <c:formatCode>General</c:formatCode>
                <c:ptCount val="4"/>
                <c:pt idx="2" formatCode="#,##0">
                  <c:v>198640.01235076654</c:v>
                </c:pt>
                <c:pt idx="3" formatCode="#,##0">
                  <c:v>198640.01235076654</c:v>
                </c:pt>
              </c:numCache>
            </c:numRef>
          </c:val>
        </c:ser>
        <c:ser>
          <c:idx val="2"/>
          <c:order val="2"/>
          <c:spPr>
            <a:noFill/>
          </c:spPr>
          <c:invertIfNegative val="0"/>
          <c:dLbls>
            <c:dLbl>
              <c:idx val="3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inBase"/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VFM!$I$21:$I$24</c:f>
              <c:strCache>
                <c:ptCount val="4"/>
                <c:pt idx="0">
                  <c:v>Resultado Autódromo (Proj.)</c:v>
                </c:pt>
                <c:pt idx="1">
                  <c:v>Outorga - Variável </c:v>
                </c:pt>
                <c:pt idx="2">
                  <c:v>Outorga - Fixa</c:v>
                </c:pt>
                <c:pt idx="3">
                  <c:v>Outorga Total</c:v>
                </c:pt>
              </c:strCache>
            </c:strRef>
          </c:cat>
          <c:val>
            <c:numRef>
              <c:f>VFM!$L$21:$L$24</c:f>
              <c:numCache>
                <c:formatCode>General</c:formatCode>
                <c:ptCount val="4"/>
                <c:pt idx="3" formatCode="#,##0">
                  <c:v>375916.77907144657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2823936"/>
        <c:axId val="182833920"/>
      </c:barChart>
      <c:catAx>
        <c:axId val="182823936"/>
        <c:scaling>
          <c:orientation val="minMax"/>
        </c:scaling>
        <c:delete val="0"/>
        <c:axPos val="b"/>
        <c:majorTickMark val="out"/>
        <c:minorTickMark val="none"/>
        <c:tickLblPos val="nextTo"/>
        <c:crossAx val="182833920"/>
        <c:crosses val="autoZero"/>
        <c:auto val="1"/>
        <c:lblAlgn val="ctr"/>
        <c:lblOffset val="100"/>
        <c:noMultiLvlLbl val="0"/>
      </c:catAx>
      <c:valAx>
        <c:axId val="182833920"/>
        <c:scaling>
          <c:orientation val="minMax"/>
          <c:max val="400000"/>
        </c:scaling>
        <c:delete val="0"/>
        <c:axPos val="l"/>
        <c:numFmt formatCode="#,##0" sourceLinked="1"/>
        <c:majorTickMark val="out"/>
        <c:minorTickMark val="none"/>
        <c:tickLblPos val="nextTo"/>
        <c:crossAx val="1828239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invertIfNegative val="0"/>
          <c:dPt>
            <c:idx val="1"/>
            <c:invertIfNegative val="0"/>
            <c:bubble3D val="0"/>
            <c:spPr>
              <a:noFill/>
            </c:spPr>
          </c:dPt>
          <c:dPt>
            <c:idx val="2"/>
            <c:invertIfNegative val="0"/>
            <c:bubble3D val="0"/>
            <c:spPr>
              <a:noFill/>
            </c:spPr>
          </c:dPt>
          <c:dPt>
            <c:idx val="3"/>
            <c:invertIfNegative val="0"/>
            <c:bubble3D val="0"/>
            <c:spPr>
              <a:noFill/>
            </c:spPr>
          </c:dPt>
          <c:dPt>
            <c:idx val="4"/>
            <c:invertIfNegative val="0"/>
            <c:bubble3D val="0"/>
            <c:spPr>
              <a:noFill/>
            </c:spPr>
          </c:dPt>
          <c:dPt>
            <c:idx val="5"/>
            <c:invertIfNegative val="0"/>
            <c:bubble3D val="0"/>
            <c:spPr>
              <a:noFill/>
            </c:spPr>
          </c:dPt>
          <c:dPt>
            <c:idx val="6"/>
            <c:invertIfNegative val="0"/>
            <c:bubble3D val="0"/>
            <c:spPr>
              <a:noFill/>
            </c:spPr>
          </c:dPt>
          <c:dPt>
            <c:idx val="7"/>
            <c:invertIfNegative val="0"/>
            <c:bubble3D val="0"/>
            <c:spPr>
              <a:noFill/>
            </c:spPr>
          </c:dPt>
          <c:cat>
            <c:strRef>
              <c:f>VFM!$C$56:$C$63</c:f>
              <c:strCache>
                <c:ptCount val="8"/>
                <c:pt idx="0">
                  <c:v>Investimentos - Total</c:v>
                </c:pt>
                <c:pt idx="1">
                  <c:v>Outorga - Fixa</c:v>
                </c:pt>
                <c:pt idx="2">
                  <c:v>Outorga - Variável</c:v>
                </c:pt>
                <c:pt idx="3">
                  <c:v>Manutenção da Pista </c:v>
                </c:pt>
                <c:pt idx="4">
                  <c:v>Perpetuidade FCX</c:v>
                </c:pt>
                <c:pt idx="5">
                  <c:v>ISS</c:v>
                </c:pt>
                <c:pt idx="6">
                  <c:v>Manut. Op. Atual (Proj.)</c:v>
                </c:pt>
                <c:pt idx="7">
                  <c:v>Total</c:v>
                </c:pt>
              </c:strCache>
            </c:strRef>
          </c:cat>
          <c:val>
            <c:numRef>
              <c:f>VFM!$D$56:$D$63</c:f>
              <c:numCache>
                <c:formatCode>#,##0</c:formatCode>
                <c:ptCount val="8"/>
                <c:pt idx="0">
                  <c:v>442403.8132919675</c:v>
                </c:pt>
                <c:pt idx="1">
                  <c:v>442403.8132919675</c:v>
                </c:pt>
                <c:pt idx="2">
                  <c:v>442403.8132919675</c:v>
                </c:pt>
                <c:pt idx="3">
                  <c:v>442403.8132919675</c:v>
                </c:pt>
                <c:pt idx="4">
                  <c:v>442403.8132919675</c:v>
                </c:pt>
                <c:pt idx="5">
                  <c:v>442403.8132919675</c:v>
                </c:pt>
                <c:pt idx="6">
                  <c:v>442403.8132919675</c:v>
                </c:pt>
              </c:numCache>
            </c:numRef>
          </c:val>
        </c:ser>
        <c:ser>
          <c:idx val="1"/>
          <c:order val="1"/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</c:spPr>
          </c:dPt>
          <c:dPt>
            <c:idx val="1"/>
            <c:invertIfNegative val="0"/>
            <c:bubble3D val="0"/>
            <c:spPr>
              <a:noFill/>
            </c:spPr>
          </c:dPt>
          <c:dPt>
            <c:idx val="2"/>
            <c:invertIfNegative val="0"/>
            <c:bubble3D val="0"/>
            <c:spPr>
              <a:noFill/>
            </c:spPr>
          </c:dPt>
          <c:dPt>
            <c:idx val="3"/>
            <c:invertIfNegative val="0"/>
            <c:bubble3D val="0"/>
            <c:spPr>
              <a:noFill/>
            </c:spPr>
          </c:dPt>
          <c:dPt>
            <c:idx val="4"/>
            <c:invertIfNegative val="0"/>
            <c:bubble3D val="0"/>
            <c:spPr>
              <a:noFill/>
            </c:spPr>
          </c:dPt>
          <c:dPt>
            <c:idx val="5"/>
            <c:invertIfNegative val="0"/>
            <c:bubble3D val="0"/>
            <c:spPr>
              <a:noFill/>
            </c:spPr>
          </c:dPt>
          <c:dPt>
            <c:idx val="6"/>
            <c:invertIfNegative val="0"/>
            <c:bubble3D val="0"/>
            <c:spPr>
              <a:noFill/>
            </c:spPr>
          </c:dPt>
          <c:dPt>
            <c:idx val="7"/>
            <c:invertIfNegative val="0"/>
            <c:bubble3D val="0"/>
            <c:spPr>
              <a:noFill/>
            </c:spPr>
          </c:dPt>
          <c:cat>
            <c:strRef>
              <c:f>VFM!$C$56:$C$63</c:f>
              <c:strCache>
                <c:ptCount val="8"/>
                <c:pt idx="0">
                  <c:v>Investimentos - Total</c:v>
                </c:pt>
                <c:pt idx="1">
                  <c:v>Outorga - Fixa</c:v>
                </c:pt>
                <c:pt idx="2">
                  <c:v>Outorga - Variável</c:v>
                </c:pt>
                <c:pt idx="3">
                  <c:v>Manutenção da Pista </c:v>
                </c:pt>
                <c:pt idx="4">
                  <c:v>Perpetuidade FCX</c:v>
                </c:pt>
                <c:pt idx="5">
                  <c:v>ISS</c:v>
                </c:pt>
                <c:pt idx="6">
                  <c:v>Manut. Op. Atual (Proj.)</c:v>
                </c:pt>
                <c:pt idx="7">
                  <c:v>Total</c:v>
                </c:pt>
              </c:strCache>
            </c:strRef>
          </c:cat>
          <c:val>
            <c:numRef>
              <c:f>VFM!$E$56:$E$63</c:f>
              <c:numCache>
                <c:formatCode>#,##0</c:formatCode>
                <c:ptCount val="8"/>
                <c:pt idx="0">
                  <c:v>24014.474240412539</c:v>
                </c:pt>
                <c:pt idx="1">
                  <c:v>24014.474240412539</c:v>
                </c:pt>
                <c:pt idx="2">
                  <c:v>24014.474240412539</c:v>
                </c:pt>
                <c:pt idx="3">
                  <c:v>24014.474240412539</c:v>
                </c:pt>
                <c:pt idx="4">
                  <c:v>24014.474240412539</c:v>
                </c:pt>
                <c:pt idx="5">
                  <c:v>24014.474240412539</c:v>
                </c:pt>
                <c:pt idx="6">
                  <c:v>24014.474240412539</c:v>
                </c:pt>
              </c:numCache>
            </c:numRef>
          </c:val>
        </c:ser>
        <c:ser>
          <c:idx val="2"/>
          <c:order val="2"/>
          <c:invertIfNegative val="0"/>
          <c:dPt>
            <c:idx val="0"/>
            <c:invertIfNegative val="0"/>
            <c:bubble3D val="0"/>
            <c:spPr>
              <a:noFill/>
            </c:spPr>
          </c:dPt>
          <c:dPt>
            <c:idx val="2"/>
            <c:invertIfNegative val="0"/>
            <c:bubble3D val="0"/>
            <c:spPr>
              <a:noFill/>
            </c:spPr>
          </c:dPt>
          <c:dPt>
            <c:idx val="3"/>
            <c:invertIfNegative val="0"/>
            <c:bubble3D val="0"/>
            <c:spPr>
              <a:noFill/>
            </c:spPr>
          </c:dPt>
          <c:dPt>
            <c:idx val="4"/>
            <c:invertIfNegative val="0"/>
            <c:bubble3D val="0"/>
            <c:spPr>
              <a:noFill/>
            </c:spPr>
          </c:dPt>
          <c:dPt>
            <c:idx val="5"/>
            <c:invertIfNegative val="0"/>
            <c:bubble3D val="0"/>
            <c:spPr>
              <a:noFill/>
            </c:spPr>
          </c:dPt>
          <c:dPt>
            <c:idx val="6"/>
            <c:invertIfNegative val="0"/>
            <c:bubble3D val="0"/>
            <c:spPr>
              <a:noFill/>
            </c:spPr>
          </c:dPt>
          <c:dPt>
            <c:idx val="7"/>
            <c:invertIfNegative val="0"/>
            <c:bubble3D val="0"/>
            <c:spPr>
              <a:noFill/>
            </c:spPr>
          </c:dPt>
          <c:dLbls>
            <c:dLbl>
              <c:idx val="0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8390432129382565E-17"/>
                  <c:y val="-0.1175278622087133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VFM!$C$56:$C$63</c:f>
              <c:strCache>
                <c:ptCount val="8"/>
                <c:pt idx="0">
                  <c:v>Investimentos - Total</c:v>
                </c:pt>
                <c:pt idx="1">
                  <c:v>Outorga - Fixa</c:v>
                </c:pt>
                <c:pt idx="2">
                  <c:v>Outorga - Variável</c:v>
                </c:pt>
                <c:pt idx="3">
                  <c:v>Manutenção da Pista </c:v>
                </c:pt>
                <c:pt idx="4">
                  <c:v>Perpetuidade FCX</c:v>
                </c:pt>
                <c:pt idx="5">
                  <c:v>ISS</c:v>
                </c:pt>
                <c:pt idx="6">
                  <c:v>Manut. Op. Atual (Proj.)</c:v>
                </c:pt>
                <c:pt idx="7">
                  <c:v>Total</c:v>
                </c:pt>
              </c:strCache>
            </c:strRef>
          </c:cat>
          <c:val>
            <c:numRef>
              <c:f>VFM!$F$56:$F$63</c:f>
              <c:numCache>
                <c:formatCode>#,##0</c:formatCode>
                <c:ptCount val="8"/>
                <c:pt idx="0">
                  <c:v>466418.28753238003</c:v>
                </c:pt>
                <c:pt idx="1">
                  <c:v>198640.01235076654</c:v>
                </c:pt>
                <c:pt idx="2">
                  <c:v>198640.01235076654</c:v>
                </c:pt>
                <c:pt idx="3">
                  <c:v>198640.01235076654</c:v>
                </c:pt>
                <c:pt idx="4">
                  <c:v>198640.01235076654</c:v>
                </c:pt>
                <c:pt idx="5">
                  <c:v>198640.01235076654</c:v>
                </c:pt>
                <c:pt idx="6">
                  <c:v>198640.01235076654</c:v>
                </c:pt>
              </c:numCache>
            </c:numRef>
          </c:val>
        </c:ser>
        <c:ser>
          <c:idx val="3"/>
          <c:order val="3"/>
          <c:invertIfNegative val="0"/>
          <c:dPt>
            <c:idx val="3"/>
            <c:invertIfNegative val="0"/>
            <c:bubble3D val="0"/>
            <c:spPr>
              <a:noFill/>
            </c:spPr>
          </c:dPt>
          <c:dPt>
            <c:idx val="4"/>
            <c:invertIfNegative val="0"/>
            <c:bubble3D val="0"/>
            <c:spPr>
              <a:noFill/>
            </c:spPr>
          </c:dPt>
          <c:dPt>
            <c:idx val="5"/>
            <c:invertIfNegative val="0"/>
            <c:bubble3D val="0"/>
            <c:spPr>
              <a:noFill/>
            </c:spPr>
          </c:dPt>
          <c:dPt>
            <c:idx val="6"/>
            <c:invertIfNegative val="0"/>
            <c:bubble3D val="0"/>
            <c:spPr>
              <a:noFill/>
            </c:spPr>
          </c:dPt>
          <c:dPt>
            <c:idx val="7"/>
            <c:invertIfNegative val="0"/>
            <c:bubble3D val="0"/>
            <c:spPr>
              <a:noFill/>
            </c:spPr>
          </c:dPt>
          <c:dLbls>
            <c:dLbl>
              <c:idx val="2"/>
              <c:layout>
                <c:manualLayout>
                  <c:x val="-5.678086425876513E-17"/>
                  <c:y val="-7.512337553550486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VFM!$C$56:$C$63</c:f>
              <c:strCache>
                <c:ptCount val="8"/>
                <c:pt idx="0">
                  <c:v>Investimentos - Total</c:v>
                </c:pt>
                <c:pt idx="1">
                  <c:v>Outorga - Fixa</c:v>
                </c:pt>
                <c:pt idx="2">
                  <c:v>Outorga - Variável</c:v>
                </c:pt>
                <c:pt idx="3">
                  <c:v>Manutenção da Pista </c:v>
                </c:pt>
                <c:pt idx="4">
                  <c:v>Perpetuidade FCX</c:v>
                </c:pt>
                <c:pt idx="5">
                  <c:v>ISS</c:v>
                </c:pt>
                <c:pt idx="6">
                  <c:v>Manut. Op. Atual (Proj.)</c:v>
                </c:pt>
                <c:pt idx="7">
                  <c:v>Total</c:v>
                </c:pt>
              </c:strCache>
            </c:strRef>
          </c:cat>
          <c:val>
            <c:numRef>
              <c:f>VFM!$G$56:$G$63</c:f>
              <c:numCache>
                <c:formatCode>General</c:formatCode>
                <c:ptCount val="8"/>
                <c:pt idx="2" formatCode="#,##0">
                  <c:v>177276.76672068003</c:v>
                </c:pt>
                <c:pt idx="3" formatCode="#,##0">
                  <c:v>177276.76672068003</c:v>
                </c:pt>
                <c:pt idx="4" formatCode="#,##0">
                  <c:v>177276.76672068003</c:v>
                </c:pt>
                <c:pt idx="5" formatCode="#,##0">
                  <c:v>177276.76672068003</c:v>
                </c:pt>
                <c:pt idx="6" formatCode="#,##0">
                  <c:v>177276.76672068003</c:v>
                </c:pt>
              </c:numCache>
            </c:numRef>
          </c:val>
        </c:ser>
        <c:ser>
          <c:idx val="4"/>
          <c:order val="4"/>
          <c:invertIfNegative val="0"/>
          <c:dPt>
            <c:idx val="4"/>
            <c:invertIfNegative val="0"/>
            <c:bubble3D val="0"/>
            <c:spPr>
              <a:noFill/>
            </c:spPr>
          </c:dPt>
          <c:dPt>
            <c:idx val="5"/>
            <c:invertIfNegative val="0"/>
            <c:bubble3D val="0"/>
            <c:spPr>
              <a:noFill/>
            </c:spPr>
          </c:dPt>
          <c:dPt>
            <c:idx val="6"/>
            <c:invertIfNegative val="0"/>
            <c:bubble3D val="0"/>
            <c:spPr>
              <a:noFill/>
            </c:spPr>
          </c:dPt>
          <c:dPt>
            <c:idx val="7"/>
            <c:invertIfNegative val="0"/>
            <c:bubble3D val="0"/>
            <c:spPr>
              <a:noFill/>
            </c:spPr>
          </c:dPt>
          <c:dLbls>
            <c:dLbl>
              <c:idx val="3"/>
              <c:layout>
                <c:manualLayout>
                  <c:x val="-5.678086425876513E-17"/>
                  <c:y val="-6.171249870361951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VFM!$C$56:$C$63</c:f>
              <c:strCache>
                <c:ptCount val="8"/>
                <c:pt idx="0">
                  <c:v>Investimentos - Total</c:v>
                </c:pt>
                <c:pt idx="1">
                  <c:v>Outorga - Fixa</c:v>
                </c:pt>
                <c:pt idx="2">
                  <c:v>Outorga - Variável</c:v>
                </c:pt>
                <c:pt idx="3">
                  <c:v>Manutenção da Pista </c:v>
                </c:pt>
                <c:pt idx="4">
                  <c:v>Perpetuidade FCX</c:v>
                </c:pt>
                <c:pt idx="5">
                  <c:v>ISS</c:v>
                </c:pt>
                <c:pt idx="6">
                  <c:v>Manut. Op. Atual (Proj.)</c:v>
                </c:pt>
                <c:pt idx="7">
                  <c:v>Total</c:v>
                </c:pt>
              </c:strCache>
            </c:strRef>
          </c:cat>
          <c:val>
            <c:numRef>
              <c:f>VFM!$H$56:$H$63</c:f>
              <c:numCache>
                <c:formatCode>General</c:formatCode>
                <c:ptCount val="8"/>
                <c:pt idx="3" formatCode="#,##0">
                  <c:v>81502.531105532122</c:v>
                </c:pt>
                <c:pt idx="4" formatCode="#,##0">
                  <c:v>81502.531105532122</c:v>
                </c:pt>
                <c:pt idx="5" formatCode="#,##0">
                  <c:v>81502.531105532122</c:v>
                </c:pt>
                <c:pt idx="6" formatCode="#,##0">
                  <c:v>81502.531105532122</c:v>
                </c:pt>
              </c:numCache>
            </c:numRef>
          </c:val>
        </c:ser>
        <c:ser>
          <c:idx val="5"/>
          <c:order val="5"/>
          <c:invertIfNegative val="0"/>
          <c:dPt>
            <c:idx val="5"/>
            <c:invertIfNegative val="0"/>
            <c:bubble3D val="0"/>
            <c:spPr>
              <a:noFill/>
            </c:spPr>
          </c:dPt>
          <c:dPt>
            <c:idx val="6"/>
            <c:invertIfNegative val="0"/>
            <c:bubble3D val="0"/>
            <c:spPr>
              <a:noFill/>
            </c:spPr>
          </c:dPt>
          <c:dPt>
            <c:idx val="7"/>
            <c:invertIfNegative val="0"/>
            <c:bubble3D val="0"/>
            <c:spPr>
              <a:noFill/>
            </c:spPr>
          </c:dPt>
          <c:dLbls>
            <c:dLbl>
              <c:idx val="4"/>
              <c:layout>
                <c:manualLayout>
                  <c:x val="0"/>
                  <c:y val="-6.772802335878229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VFM!$C$56:$C$63</c:f>
              <c:strCache>
                <c:ptCount val="8"/>
                <c:pt idx="0">
                  <c:v>Investimentos - Total</c:v>
                </c:pt>
                <c:pt idx="1">
                  <c:v>Outorga - Fixa</c:v>
                </c:pt>
                <c:pt idx="2">
                  <c:v>Outorga - Variável</c:v>
                </c:pt>
                <c:pt idx="3">
                  <c:v>Manutenção da Pista </c:v>
                </c:pt>
                <c:pt idx="4">
                  <c:v>Perpetuidade FCX</c:v>
                </c:pt>
                <c:pt idx="5">
                  <c:v>ISS</c:v>
                </c:pt>
                <c:pt idx="6">
                  <c:v>Manut. Op. Atual (Proj.)</c:v>
                </c:pt>
                <c:pt idx="7">
                  <c:v>Total</c:v>
                </c:pt>
              </c:strCache>
            </c:strRef>
          </c:cat>
          <c:val>
            <c:numRef>
              <c:f>VFM!$I$56:$I$63</c:f>
              <c:numCache>
                <c:formatCode>General</c:formatCode>
                <c:ptCount val="8"/>
                <c:pt idx="4" formatCode="#,##0">
                  <c:v>47679.804405804061</c:v>
                </c:pt>
                <c:pt idx="5" formatCode="#,##0">
                  <c:v>47679.804405804061</c:v>
                </c:pt>
                <c:pt idx="6" formatCode="#,##0">
                  <c:v>47679.804405804061</c:v>
                </c:pt>
              </c:numCache>
            </c:numRef>
          </c:val>
        </c:ser>
        <c:ser>
          <c:idx val="6"/>
          <c:order val="6"/>
          <c:spPr>
            <a:solidFill>
              <a:schemeClr val="accent2"/>
            </a:solidFill>
          </c:spPr>
          <c:invertIfNegative val="0"/>
          <c:dPt>
            <c:idx val="5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6"/>
            <c:invertIfNegative val="0"/>
            <c:bubble3D val="0"/>
            <c:spPr>
              <a:noFill/>
            </c:spPr>
          </c:dPt>
          <c:dPt>
            <c:idx val="7"/>
            <c:invertIfNegative val="0"/>
            <c:bubble3D val="0"/>
            <c:spPr>
              <a:noFill/>
            </c:spPr>
          </c:dPt>
          <c:dLbls>
            <c:dLbl>
              <c:idx val="5"/>
              <c:layout>
                <c:manualLayout>
                  <c:x val="0"/>
                  <c:y val="-5.636231641257608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VFM!$C$56:$C$63</c:f>
              <c:strCache>
                <c:ptCount val="8"/>
                <c:pt idx="0">
                  <c:v>Investimentos - Total</c:v>
                </c:pt>
                <c:pt idx="1">
                  <c:v>Outorga - Fixa</c:v>
                </c:pt>
                <c:pt idx="2">
                  <c:v>Outorga - Variável</c:v>
                </c:pt>
                <c:pt idx="3">
                  <c:v>Manutenção da Pista </c:v>
                </c:pt>
                <c:pt idx="4">
                  <c:v>Perpetuidade FCX</c:v>
                </c:pt>
                <c:pt idx="5">
                  <c:v>ISS</c:v>
                </c:pt>
                <c:pt idx="6">
                  <c:v>Manut. Op. Atual (Proj.)</c:v>
                </c:pt>
                <c:pt idx="7">
                  <c:v>Total</c:v>
                </c:pt>
              </c:strCache>
            </c:strRef>
          </c:cat>
          <c:val>
            <c:numRef>
              <c:f>VFM!$J$56:$J$63</c:f>
              <c:numCache>
                <c:formatCode>General</c:formatCode>
                <c:ptCount val="8"/>
                <c:pt idx="5" formatCode="#,##0">
                  <c:v>36757.147853226779</c:v>
                </c:pt>
                <c:pt idx="6" formatCode="#,##0">
                  <c:v>36757.147853226779</c:v>
                </c:pt>
              </c:numCache>
            </c:numRef>
          </c:val>
        </c:ser>
        <c:ser>
          <c:idx val="7"/>
          <c:order val="7"/>
          <c:spPr>
            <a:solidFill>
              <a:schemeClr val="accent2"/>
            </a:solidFill>
          </c:spPr>
          <c:invertIfNegative val="0"/>
          <c:dPt>
            <c:idx val="7"/>
            <c:invertIfNegative val="0"/>
            <c:bubble3D val="0"/>
          </c:dPt>
          <c:dLbls>
            <c:dLbl>
              <c:idx val="6"/>
              <c:layout>
                <c:manualLayout>
                  <c:x val="-1.1356172851753026E-16"/>
                  <c:y val="4.863221884498480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-6.296978835092421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VFM!$C$56:$C$63</c:f>
              <c:strCache>
                <c:ptCount val="8"/>
                <c:pt idx="0">
                  <c:v>Investimentos - Total</c:v>
                </c:pt>
                <c:pt idx="1">
                  <c:v>Outorga - Fixa</c:v>
                </c:pt>
                <c:pt idx="2">
                  <c:v>Outorga - Variável</c:v>
                </c:pt>
                <c:pt idx="3">
                  <c:v>Manutenção da Pista </c:v>
                </c:pt>
                <c:pt idx="4">
                  <c:v>Perpetuidade FCX</c:v>
                </c:pt>
                <c:pt idx="5">
                  <c:v>ISS</c:v>
                </c:pt>
                <c:pt idx="6">
                  <c:v>Manut. Op. Atual (Proj.)</c:v>
                </c:pt>
                <c:pt idx="7">
                  <c:v>Total</c:v>
                </c:pt>
              </c:strCache>
            </c:strRef>
          </c:cat>
          <c:val>
            <c:numRef>
              <c:f>VFM!$K$56:$K$63</c:f>
              <c:numCache>
                <c:formatCode>General</c:formatCode>
                <c:ptCount val="8"/>
                <c:pt idx="6" formatCode="#,##0">
                  <c:v>-15703.149548871763</c:v>
                </c:pt>
              </c:numCache>
            </c:numRef>
          </c:val>
        </c:ser>
        <c:ser>
          <c:idx val="8"/>
          <c:order val="8"/>
          <c:spPr>
            <a:solidFill>
              <a:srgbClr val="00B050"/>
            </a:solidFill>
          </c:spPr>
          <c:invertIfNegative val="0"/>
          <c:dLbls>
            <c:dLbl>
              <c:idx val="7"/>
              <c:layout>
                <c:manualLayout>
                  <c:x val="-1.5485869144406866E-3"/>
                  <c:y val="-0.3444782168186423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7548209366392196E-3"/>
                  <c:y val="-0.3768996960486322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VFM!$C$56:$C$63</c:f>
              <c:strCache>
                <c:ptCount val="8"/>
                <c:pt idx="0">
                  <c:v>Investimentos - Total</c:v>
                </c:pt>
                <c:pt idx="1">
                  <c:v>Outorga - Fixa</c:v>
                </c:pt>
                <c:pt idx="2">
                  <c:v>Outorga - Variável</c:v>
                </c:pt>
                <c:pt idx="3">
                  <c:v>Manutenção da Pista </c:v>
                </c:pt>
                <c:pt idx="4">
                  <c:v>Perpetuidade FCX</c:v>
                </c:pt>
                <c:pt idx="5">
                  <c:v>ISS</c:v>
                </c:pt>
                <c:pt idx="6">
                  <c:v>Manut. Op. Atual (Proj.)</c:v>
                </c:pt>
                <c:pt idx="7">
                  <c:v>Total</c:v>
                </c:pt>
              </c:strCache>
            </c:strRef>
          </c:cat>
          <c:val>
            <c:numRef>
              <c:f>VFM!$L$56:$L$63</c:f>
              <c:numCache>
                <c:formatCode>General</c:formatCode>
                <c:ptCount val="8"/>
                <c:pt idx="7" formatCode="#,##0">
                  <c:v>992571.40041951765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4821888"/>
        <c:axId val="214827776"/>
      </c:barChart>
      <c:catAx>
        <c:axId val="214821888"/>
        <c:scaling>
          <c:orientation val="minMax"/>
        </c:scaling>
        <c:delete val="0"/>
        <c:axPos val="b"/>
        <c:majorTickMark val="out"/>
        <c:minorTickMark val="none"/>
        <c:tickLblPos val="low"/>
        <c:crossAx val="214827776"/>
        <c:crosses val="autoZero"/>
        <c:auto val="1"/>
        <c:lblAlgn val="ctr"/>
        <c:lblOffset val="100"/>
        <c:tickLblSkip val="1"/>
        <c:noMultiLvlLbl val="0"/>
      </c:catAx>
      <c:valAx>
        <c:axId val="214827776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crossAx val="2148218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g"/><Relationship Id="rId4" Type="http://schemas.openxmlformats.org/officeDocument/2006/relationships/image" Target="../media/image25.jpg"/><Relationship Id="rId9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F2F4FB-29D2-4024-BBCB-387998A7A5EE}" type="doc">
      <dgm:prSet loTypeId="urn:microsoft.com/office/officeart/2005/8/layout/cycle2" loCatId="cycle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pt-BR"/>
        </a:p>
      </dgm:t>
    </dgm:pt>
    <dgm:pt modelId="{4AF5EF85-74D4-4366-A961-8B78148DD15D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pt-BR" sz="1400" b="1" smtClean="0"/>
            <a:t>VOCAÇÃO: </a:t>
          </a:r>
          <a:r>
            <a:rPr lang="pt-BR" sz="1400" b="1" dirty="0" smtClean="0"/>
            <a:t>Esporte a motor</a:t>
          </a:r>
          <a:endParaRPr lang="pt-BR" sz="1400" b="1" dirty="0"/>
        </a:p>
      </dgm:t>
    </dgm:pt>
    <dgm:pt modelId="{4129642D-4A15-4212-9152-233D5C6E7409}" type="parTrans" cxnId="{1EEC7BA5-F6D7-4D52-A446-E5E790A91894}">
      <dgm:prSet/>
      <dgm:spPr/>
      <dgm:t>
        <a:bodyPr/>
        <a:lstStyle/>
        <a:p>
          <a:endParaRPr lang="pt-BR" sz="1400" b="1"/>
        </a:p>
      </dgm:t>
    </dgm:pt>
    <dgm:pt modelId="{5AD8890D-2346-4F59-A935-F3B62B5D5A83}" type="sibTrans" cxnId="{1EEC7BA5-F6D7-4D52-A446-E5E790A91894}">
      <dgm:prSet custT="1"/>
      <dgm:spPr/>
      <dgm:t>
        <a:bodyPr/>
        <a:lstStyle/>
        <a:p>
          <a:endParaRPr lang="pt-BR" sz="1400" b="1"/>
        </a:p>
      </dgm:t>
    </dgm:pt>
    <dgm:pt modelId="{8C26FB07-161C-4FE4-B5BF-0C37720C8960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pt-BR" sz="1400" b="1" dirty="0" smtClean="0"/>
            <a:t>UTILIZAÇÃO</a:t>
          </a:r>
        </a:p>
        <a:p>
          <a:pPr>
            <a:lnSpc>
              <a:spcPct val="150000"/>
            </a:lnSpc>
          </a:pPr>
          <a:r>
            <a:rPr lang="pt-BR" sz="1400" b="1" dirty="0" smtClean="0"/>
            <a:t>Eventos e Lazer</a:t>
          </a:r>
          <a:endParaRPr lang="pt-BR" sz="1400" b="1" dirty="0"/>
        </a:p>
      </dgm:t>
    </dgm:pt>
    <dgm:pt modelId="{DEBC298B-DB94-431D-B679-A0DDC3EBA55D}" type="parTrans" cxnId="{8529777D-C70F-4BE8-B673-2051F244CA1C}">
      <dgm:prSet/>
      <dgm:spPr/>
      <dgm:t>
        <a:bodyPr/>
        <a:lstStyle/>
        <a:p>
          <a:endParaRPr lang="pt-BR" sz="1400" b="1"/>
        </a:p>
      </dgm:t>
    </dgm:pt>
    <dgm:pt modelId="{0673AABD-BDC0-4DF0-8C7F-9B65E0813AE7}" type="sibTrans" cxnId="{8529777D-C70F-4BE8-B673-2051F244CA1C}">
      <dgm:prSet custT="1"/>
      <dgm:spPr/>
      <dgm:t>
        <a:bodyPr/>
        <a:lstStyle/>
        <a:p>
          <a:endParaRPr lang="pt-BR" sz="1400" b="1"/>
        </a:p>
      </dgm:t>
    </dgm:pt>
    <dgm:pt modelId="{08B57170-5D20-4CF4-89F4-D2973E950224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pt-BR" sz="1400" b="1" smtClean="0"/>
            <a:t>POTENCIAL:</a:t>
          </a:r>
          <a:endParaRPr lang="pt-BR" sz="1400" b="1" dirty="0" smtClean="0"/>
        </a:p>
        <a:p>
          <a:pPr>
            <a:lnSpc>
              <a:spcPct val="150000"/>
            </a:lnSpc>
          </a:pPr>
          <a:r>
            <a:rPr lang="pt-BR" sz="1400" b="1" dirty="0" smtClean="0"/>
            <a:t>Empreendimentos sinérgicos</a:t>
          </a:r>
          <a:endParaRPr lang="pt-BR" sz="1400" b="1" dirty="0"/>
        </a:p>
      </dgm:t>
    </dgm:pt>
    <dgm:pt modelId="{22926D97-FF65-42EC-8E90-D6F2F105C6FA}" type="parTrans" cxnId="{E7A808C9-0B24-45DC-A63A-56EAF7E67136}">
      <dgm:prSet/>
      <dgm:spPr/>
      <dgm:t>
        <a:bodyPr/>
        <a:lstStyle/>
        <a:p>
          <a:endParaRPr lang="pt-BR" sz="1400" b="1"/>
        </a:p>
      </dgm:t>
    </dgm:pt>
    <dgm:pt modelId="{2961375B-627C-4427-AFD7-449724EEF4EB}" type="sibTrans" cxnId="{E7A808C9-0B24-45DC-A63A-56EAF7E67136}">
      <dgm:prSet custT="1"/>
      <dgm:spPr/>
      <dgm:t>
        <a:bodyPr/>
        <a:lstStyle/>
        <a:p>
          <a:endParaRPr lang="pt-BR" sz="1400" b="1"/>
        </a:p>
      </dgm:t>
    </dgm:pt>
    <dgm:pt modelId="{E0E2F195-D602-461A-9DEA-07C8F1BC58BE}" type="pres">
      <dgm:prSet presAssocID="{84F2F4FB-29D2-4024-BBCB-387998A7A5E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C07BC95-C79C-4506-9A80-5999D1F5F6CB}" type="pres">
      <dgm:prSet presAssocID="{4AF5EF85-74D4-4366-A961-8B78148DD15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7CD6F84-A894-4858-A898-4F76E41C9E42}" type="pres">
      <dgm:prSet presAssocID="{5AD8890D-2346-4F59-A935-F3B62B5D5A83}" presName="sibTrans" presStyleLbl="sibTrans2D1" presStyleIdx="0" presStyleCnt="3"/>
      <dgm:spPr/>
      <dgm:t>
        <a:bodyPr/>
        <a:lstStyle/>
        <a:p>
          <a:endParaRPr lang="pt-BR"/>
        </a:p>
      </dgm:t>
    </dgm:pt>
    <dgm:pt modelId="{B0EDE02B-80EC-477D-A389-FA69479D362F}" type="pres">
      <dgm:prSet presAssocID="{5AD8890D-2346-4F59-A935-F3B62B5D5A83}" presName="connectorText" presStyleLbl="sibTrans2D1" presStyleIdx="0" presStyleCnt="3"/>
      <dgm:spPr/>
      <dgm:t>
        <a:bodyPr/>
        <a:lstStyle/>
        <a:p>
          <a:endParaRPr lang="pt-BR"/>
        </a:p>
      </dgm:t>
    </dgm:pt>
    <dgm:pt modelId="{F95735DE-C1DE-40DD-8C44-A9B799887D6A}" type="pres">
      <dgm:prSet presAssocID="{8C26FB07-161C-4FE4-B5BF-0C37720C896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8E27BBE-FC81-45B0-A966-4228DB31F563}" type="pres">
      <dgm:prSet presAssocID="{0673AABD-BDC0-4DF0-8C7F-9B65E0813AE7}" presName="sibTrans" presStyleLbl="sibTrans2D1" presStyleIdx="1" presStyleCnt="3"/>
      <dgm:spPr/>
      <dgm:t>
        <a:bodyPr/>
        <a:lstStyle/>
        <a:p>
          <a:endParaRPr lang="pt-BR"/>
        </a:p>
      </dgm:t>
    </dgm:pt>
    <dgm:pt modelId="{D95B7830-453A-4DB6-B570-7D370BAA403E}" type="pres">
      <dgm:prSet presAssocID="{0673AABD-BDC0-4DF0-8C7F-9B65E0813AE7}" presName="connectorText" presStyleLbl="sibTrans2D1" presStyleIdx="1" presStyleCnt="3"/>
      <dgm:spPr/>
      <dgm:t>
        <a:bodyPr/>
        <a:lstStyle/>
        <a:p>
          <a:endParaRPr lang="pt-BR"/>
        </a:p>
      </dgm:t>
    </dgm:pt>
    <dgm:pt modelId="{65488C45-DD7C-427A-93E2-997E28629578}" type="pres">
      <dgm:prSet presAssocID="{08B57170-5D20-4CF4-89F4-D2973E95022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87F80BF-ACAD-42F8-8513-79830D2B4A82}" type="pres">
      <dgm:prSet presAssocID="{2961375B-627C-4427-AFD7-449724EEF4EB}" presName="sibTrans" presStyleLbl="sibTrans2D1" presStyleIdx="2" presStyleCnt="3"/>
      <dgm:spPr/>
      <dgm:t>
        <a:bodyPr/>
        <a:lstStyle/>
        <a:p>
          <a:endParaRPr lang="pt-BR"/>
        </a:p>
      </dgm:t>
    </dgm:pt>
    <dgm:pt modelId="{87FED746-A50B-440E-8E9E-8803EB00E510}" type="pres">
      <dgm:prSet presAssocID="{2961375B-627C-4427-AFD7-449724EEF4EB}" presName="connectorText" presStyleLbl="sibTrans2D1" presStyleIdx="2" presStyleCnt="3"/>
      <dgm:spPr/>
      <dgm:t>
        <a:bodyPr/>
        <a:lstStyle/>
        <a:p>
          <a:endParaRPr lang="pt-BR"/>
        </a:p>
      </dgm:t>
    </dgm:pt>
  </dgm:ptLst>
  <dgm:cxnLst>
    <dgm:cxn modelId="{848EC0E3-EB17-41B5-A4E6-37F01B277811}" type="presOf" srcId="{5AD8890D-2346-4F59-A935-F3B62B5D5A83}" destId="{B0EDE02B-80EC-477D-A389-FA69479D362F}" srcOrd="1" destOrd="0" presId="urn:microsoft.com/office/officeart/2005/8/layout/cycle2"/>
    <dgm:cxn modelId="{58545645-8700-44FB-83F5-2E27886E1596}" type="presOf" srcId="{84F2F4FB-29D2-4024-BBCB-387998A7A5EE}" destId="{E0E2F195-D602-461A-9DEA-07C8F1BC58BE}" srcOrd="0" destOrd="0" presId="urn:microsoft.com/office/officeart/2005/8/layout/cycle2"/>
    <dgm:cxn modelId="{8B42B205-147F-499D-8B57-71BF1DA684D2}" type="presOf" srcId="{8C26FB07-161C-4FE4-B5BF-0C37720C8960}" destId="{F95735DE-C1DE-40DD-8C44-A9B799887D6A}" srcOrd="0" destOrd="0" presId="urn:microsoft.com/office/officeart/2005/8/layout/cycle2"/>
    <dgm:cxn modelId="{AADDE855-B284-4C31-A2C2-68BBC0722A2B}" type="presOf" srcId="{2961375B-627C-4427-AFD7-449724EEF4EB}" destId="{B87F80BF-ACAD-42F8-8513-79830D2B4A82}" srcOrd="0" destOrd="0" presId="urn:microsoft.com/office/officeart/2005/8/layout/cycle2"/>
    <dgm:cxn modelId="{46D7B447-25E2-43CB-A859-F7289F9B5093}" type="presOf" srcId="{0673AABD-BDC0-4DF0-8C7F-9B65E0813AE7}" destId="{88E27BBE-FC81-45B0-A966-4228DB31F563}" srcOrd="0" destOrd="0" presId="urn:microsoft.com/office/officeart/2005/8/layout/cycle2"/>
    <dgm:cxn modelId="{8529777D-C70F-4BE8-B673-2051F244CA1C}" srcId="{84F2F4FB-29D2-4024-BBCB-387998A7A5EE}" destId="{8C26FB07-161C-4FE4-B5BF-0C37720C8960}" srcOrd="1" destOrd="0" parTransId="{DEBC298B-DB94-431D-B679-A0DDC3EBA55D}" sibTransId="{0673AABD-BDC0-4DF0-8C7F-9B65E0813AE7}"/>
    <dgm:cxn modelId="{1EEC7BA5-F6D7-4D52-A446-E5E790A91894}" srcId="{84F2F4FB-29D2-4024-BBCB-387998A7A5EE}" destId="{4AF5EF85-74D4-4366-A961-8B78148DD15D}" srcOrd="0" destOrd="0" parTransId="{4129642D-4A15-4212-9152-233D5C6E7409}" sibTransId="{5AD8890D-2346-4F59-A935-F3B62B5D5A83}"/>
    <dgm:cxn modelId="{E8D2BE57-845D-4742-A78C-5A2BDBFC8AC8}" type="presOf" srcId="{5AD8890D-2346-4F59-A935-F3B62B5D5A83}" destId="{07CD6F84-A894-4858-A898-4F76E41C9E42}" srcOrd="0" destOrd="0" presId="urn:microsoft.com/office/officeart/2005/8/layout/cycle2"/>
    <dgm:cxn modelId="{D6B8CF86-6CC3-4837-A67F-2472040FB01C}" type="presOf" srcId="{0673AABD-BDC0-4DF0-8C7F-9B65E0813AE7}" destId="{D95B7830-453A-4DB6-B570-7D370BAA403E}" srcOrd="1" destOrd="0" presId="urn:microsoft.com/office/officeart/2005/8/layout/cycle2"/>
    <dgm:cxn modelId="{62AB6F62-34CD-4099-B410-3EA57186D669}" type="presOf" srcId="{08B57170-5D20-4CF4-89F4-D2973E950224}" destId="{65488C45-DD7C-427A-93E2-997E28629578}" srcOrd="0" destOrd="0" presId="urn:microsoft.com/office/officeart/2005/8/layout/cycle2"/>
    <dgm:cxn modelId="{B16F81EB-A971-449D-893E-898CC5095593}" type="presOf" srcId="{4AF5EF85-74D4-4366-A961-8B78148DD15D}" destId="{0C07BC95-C79C-4506-9A80-5999D1F5F6CB}" srcOrd="0" destOrd="0" presId="urn:microsoft.com/office/officeart/2005/8/layout/cycle2"/>
    <dgm:cxn modelId="{EE44CDBB-A0F5-4620-8CDA-91654F5696F8}" type="presOf" srcId="{2961375B-627C-4427-AFD7-449724EEF4EB}" destId="{87FED746-A50B-440E-8E9E-8803EB00E510}" srcOrd="1" destOrd="0" presId="urn:microsoft.com/office/officeart/2005/8/layout/cycle2"/>
    <dgm:cxn modelId="{E7A808C9-0B24-45DC-A63A-56EAF7E67136}" srcId="{84F2F4FB-29D2-4024-BBCB-387998A7A5EE}" destId="{08B57170-5D20-4CF4-89F4-D2973E950224}" srcOrd="2" destOrd="0" parTransId="{22926D97-FF65-42EC-8E90-D6F2F105C6FA}" sibTransId="{2961375B-627C-4427-AFD7-449724EEF4EB}"/>
    <dgm:cxn modelId="{914063F1-A580-415B-9406-FB817AAB6BD4}" type="presParOf" srcId="{E0E2F195-D602-461A-9DEA-07C8F1BC58BE}" destId="{0C07BC95-C79C-4506-9A80-5999D1F5F6CB}" srcOrd="0" destOrd="0" presId="urn:microsoft.com/office/officeart/2005/8/layout/cycle2"/>
    <dgm:cxn modelId="{0EB164F7-F2B0-4DBB-9AB4-48868B391A14}" type="presParOf" srcId="{E0E2F195-D602-461A-9DEA-07C8F1BC58BE}" destId="{07CD6F84-A894-4858-A898-4F76E41C9E42}" srcOrd="1" destOrd="0" presId="urn:microsoft.com/office/officeart/2005/8/layout/cycle2"/>
    <dgm:cxn modelId="{ED2BFA35-825B-417C-B1B8-4CF8AC7EC559}" type="presParOf" srcId="{07CD6F84-A894-4858-A898-4F76E41C9E42}" destId="{B0EDE02B-80EC-477D-A389-FA69479D362F}" srcOrd="0" destOrd="0" presId="urn:microsoft.com/office/officeart/2005/8/layout/cycle2"/>
    <dgm:cxn modelId="{4123C8AF-0117-4155-9724-108218EEFC66}" type="presParOf" srcId="{E0E2F195-D602-461A-9DEA-07C8F1BC58BE}" destId="{F95735DE-C1DE-40DD-8C44-A9B799887D6A}" srcOrd="2" destOrd="0" presId="urn:microsoft.com/office/officeart/2005/8/layout/cycle2"/>
    <dgm:cxn modelId="{DE9EE14B-FA32-4BED-B9F9-569F4C95C85E}" type="presParOf" srcId="{E0E2F195-D602-461A-9DEA-07C8F1BC58BE}" destId="{88E27BBE-FC81-45B0-A966-4228DB31F563}" srcOrd="3" destOrd="0" presId="urn:microsoft.com/office/officeart/2005/8/layout/cycle2"/>
    <dgm:cxn modelId="{FCB3FAD1-F23B-4727-BEDD-2EEC6DBBB1C1}" type="presParOf" srcId="{88E27BBE-FC81-45B0-A966-4228DB31F563}" destId="{D95B7830-453A-4DB6-B570-7D370BAA403E}" srcOrd="0" destOrd="0" presId="urn:microsoft.com/office/officeart/2005/8/layout/cycle2"/>
    <dgm:cxn modelId="{E5B1802A-A0CC-498C-8045-9C7FB91726CB}" type="presParOf" srcId="{E0E2F195-D602-461A-9DEA-07C8F1BC58BE}" destId="{65488C45-DD7C-427A-93E2-997E28629578}" srcOrd="4" destOrd="0" presId="urn:microsoft.com/office/officeart/2005/8/layout/cycle2"/>
    <dgm:cxn modelId="{F9AFF741-F9A2-4F67-94E3-E8C0422E8AEE}" type="presParOf" srcId="{E0E2F195-D602-461A-9DEA-07C8F1BC58BE}" destId="{B87F80BF-ACAD-42F8-8513-79830D2B4A82}" srcOrd="5" destOrd="0" presId="urn:microsoft.com/office/officeart/2005/8/layout/cycle2"/>
    <dgm:cxn modelId="{993186C4-2152-4243-97B2-652C5FFB4255}" type="presParOf" srcId="{B87F80BF-ACAD-42F8-8513-79830D2B4A82}" destId="{87FED746-A50B-440E-8E9E-8803EB00E51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C9D295-86E4-4D29-B60D-AA970DBB4045}" type="doc">
      <dgm:prSet loTypeId="urn:microsoft.com/office/officeart/2008/layout/HexagonCluster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38C761D-BE2A-4974-A0F6-EDD759C50B27}">
      <dgm:prSet phldrT="[Texto]" custT="1"/>
      <dgm:spPr/>
      <dgm:t>
        <a:bodyPr/>
        <a:lstStyle/>
        <a:p>
          <a:r>
            <a:rPr lang="pt-BR" sz="1200" dirty="0" smtClean="0"/>
            <a:t>Box auxiliares</a:t>
          </a:r>
          <a:endParaRPr lang="pt-BR" sz="1200" dirty="0"/>
        </a:p>
      </dgm:t>
    </dgm:pt>
    <dgm:pt modelId="{3DB18BB5-9805-4CBA-B456-F6666E7ECBC6}" type="parTrans" cxnId="{AE9FC876-6184-49D1-9AB4-44F6D36AB1B6}">
      <dgm:prSet/>
      <dgm:spPr/>
      <dgm:t>
        <a:bodyPr/>
        <a:lstStyle/>
        <a:p>
          <a:endParaRPr lang="pt-BR" sz="1200"/>
        </a:p>
      </dgm:t>
    </dgm:pt>
    <dgm:pt modelId="{305FA59A-6FE6-4933-83AD-547703CCBC05}" type="sibTrans" cxnId="{AE9FC876-6184-49D1-9AB4-44F6D36AB1B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pt-BR" sz="1200"/>
        </a:p>
      </dgm:t>
    </dgm:pt>
    <dgm:pt modelId="{2FE578AA-A0F3-4019-AD38-E7C8547390EF}">
      <dgm:prSet phldrT="[Texto]" custT="1"/>
      <dgm:spPr/>
      <dgm:t>
        <a:bodyPr/>
        <a:lstStyle/>
        <a:p>
          <a:r>
            <a:rPr lang="pt-BR" sz="1200" dirty="0" smtClean="0"/>
            <a:t>Melhorias no </a:t>
          </a:r>
          <a:r>
            <a:rPr lang="pt-BR" sz="1200" dirty="0" err="1" smtClean="0"/>
            <a:t>retão</a:t>
          </a:r>
          <a:endParaRPr lang="pt-BR" sz="1200" dirty="0"/>
        </a:p>
      </dgm:t>
    </dgm:pt>
    <dgm:pt modelId="{3E451129-32AA-441F-A848-FF0DCC30F34D}" type="parTrans" cxnId="{73F5B6E4-6C1D-4CC7-A6F5-6C3A68E4284D}">
      <dgm:prSet/>
      <dgm:spPr/>
      <dgm:t>
        <a:bodyPr/>
        <a:lstStyle/>
        <a:p>
          <a:endParaRPr lang="pt-BR" sz="1200"/>
        </a:p>
      </dgm:t>
    </dgm:pt>
    <dgm:pt modelId="{A1FEFD50-788F-4AF3-AE2D-FBF87B159721}" type="sibTrans" cxnId="{73F5B6E4-6C1D-4CC7-A6F5-6C3A68E4284D}">
      <dgm:prSet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BR" sz="1200"/>
        </a:p>
      </dgm:t>
    </dgm:pt>
    <dgm:pt modelId="{5E464631-977D-4354-9AE8-028DB3C2D26B}">
      <dgm:prSet phldrT="[Texto]" custT="1"/>
      <dgm:spPr/>
      <dgm:t>
        <a:bodyPr/>
        <a:lstStyle/>
        <a:p>
          <a:r>
            <a:rPr lang="pt-BR" sz="1200" dirty="0" err="1" smtClean="0"/>
            <a:t>Terraplan</a:t>
          </a:r>
          <a:r>
            <a:rPr lang="pt-BR" sz="1200" dirty="0" smtClean="0"/>
            <a:t>. (Arena Central)</a:t>
          </a:r>
          <a:endParaRPr lang="pt-BR" sz="1200" dirty="0"/>
        </a:p>
      </dgm:t>
    </dgm:pt>
    <dgm:pt modelId="{C24DD722-6DF8-451E-8603-0800527E390B}" type="parTrans" cxnId="{809833D1-9CDB-4CA8-BAE7-E541D407D8F8}">
      <dgm:prSet/>
      <dgm:spPr/>
      <dgm:t>
        <a:bodyPr/>
        <a:lstStyle/>
        <a:p>
          <a:endParaRPr lang="pt-BR" sz="1200"/>
        </a:p>
      </dgm:t>
    </dgm:pt>
    <dgm:pt modelId="{885629A1-0B08-4ADB-857C-958CCA9556D4}" type="sibTrans" cxnId="{809833D1-9CDB-4CA8-BAE7-E541D407D8F8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  <dgm:t>
        <a:bodyPr/>
        <a:lstStyle/>
        <a:p>
          <a:endParaRPr lang="pt-BR" sz="1200"/>
        </a:p>
      </dgm:t>
    </dgm:pt>
    <dgm:pt modelId="{1BB32F7C-D0DD-4E04-94E6-D0E9D1F85264}">
      <dgm:prSet phldrT="[Texto]" custT="1"/>
      <dgm:spPr/>
      <dgm:t>
        <a:bodyPr/>
        <a:lstStyle/>
        <a:p>
          <a:r>
            <a:rPr lang="pt-BR" sz="1200" dirty="0" smtClean="0"/>
            <a:t>Esgoto definitivo</a:t>
          </a:r>
          <a:endParaRPr lang="pt-BR" sz="1200" dirty="0"/>
        </a:p>
      </dgm:t>
    </dgm:pt>
    <dgm:pt modelId="{D61BF1C5-5CF9-46D2-8CF1-DA83ACCFB1E7}" type="parTrans" cxnId="{E8F48BC1-984A-4142-A018-545222DC3F39}">
      <dgm:prSet/>
      <dgm:spPr/>
      <dgm:t>
        <a:bodyPr/>
        <a:lstStyle/>
        <a:p>
          <a:endParaRPr lang="pt-BR" sz="1200"/>
        </a:p>
      </dgm:t>
    </dgm:pt>
    <dgm:pt modelId="{C946E1F8-462A-4D00-8885-E1199F815C48}" type="sibTrans" cxnId="{E8F48BC1-984A-4142-A018-545222DC3F39}">
      <dgm:prSet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BR" sz="1200"/>
        </a:p>
      </dgm:t>
    </dgm:pt>
    <dgm:pt modelId="{FEA3F447-CA40-441F-9DBA-D8B7A8D5CC80}">
      <dgm:prSet phldrT="[Texto]" custT="1"/>
      <dgm:spPr/>
      <dgm:t>
        <a:bodyPr/>
        <a:lstStyle/>
        <a:p>
          <a:r>
            <a:rPr lang="pt-BR" sz="1200" dirty="0" smtClean="0"/>
            <a:t>Melhorias Kartódromo</a:t>
          </a:r>
          <a:endParaRPr lang="pt-BR" sz="1200" dirty="0"/>
        </a:p>
      </dgm:t>
    </dgm:pt>
    <dgm:pt modelId="{303DF3AE-6C5D-4B98-AECF-3968E0451536}" type="parTrans" cxnId="{17F346B7-3961-47AC-B908-2BFEA39BEFF0}">
      <dgm:prSet/>
      <dgm:spPr/>
      <dgm:t>
        <a:bodyPr/>
        <a:lstStyle/>
        <a:p>
          <a:endParaRPr lang="pt-BR" sz="1200"/>
        </a:p>
      </dgm:t>
    </dgm:pt>
    <dgm:pt modelId="{33D7ADB9-1AFA-4BEF-99F2-408DDF2A6E5D}" type="sibTrans" cxnId="{17F346B7-3961-47AC-B908-2BFEA39BEFF0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pt-BR" sz="1200"/>
        </a:p>
      </dgm:t>
    </dgm:pt>
    <dgm:pt modelId="{4859B37A-6772-41D4-A011-653E4AFE1FBA}">
      <dgm:prSet phldrT="[Texto]" custT="1"/>
      <dgm:spPr/>
      <dgm:t>
        <a:bodyPr/>
        <a:lstStyle/>
        <a:p>
          <a:r>
            <a:rPr lang="pt-BR" sz="1200" dirty="0" err="1" smtClean="0"/>
            <a:t>Race</a:t>
          </a:r>
          <a:r>
            <a:rPr lang="pt-BR" sz="1200" dirty="0" smtClean="0"/>
            <a:t> </a:t>
          </a:r>
          <a:r>
            <a:rPr lang="pt-BR" sz="1200" dirty="0" err="1" smtClean="0"/>
            <a:t>Control</a:t>
          </a:r>
          <a:r>
            <a:rPr lang="pt-BR" sz="1200" dirty="0" smtClean="0"/>
            <a:t> e </a:t>
          </a:r>
          <a:r>
            <a:rPr lang="pt-BR" sz="1200" dirty="0" err="1" smtClean="0"/>
            <a:t>CFTV</a:t>
          </a:r>
          <a:endParaRPr lang="pt-BR" sz="1200" dirty="0"/>
        </a:p>
      </dgm:t>
    </dgm:pt>
    <dgm:pt modelId="{1B710D53-A1F0-45FD-94BE-51558A657456}" type="parTrans" cxnId="{EF87063A-6894-49AC-A49F-731614C2D9EB}">
      <dgm:prSet/>
      <dgm:spPr/>
      <dgm:t>
        <a:bodyPr/>
        <a:lstStyle/>
        <a:p>
          <a:endParaRPr lang="pt-BR" sz="1200"/>
        </a:p>
      </dgm:t>
    </dgm:pt>
    <dgm:pt modelId="{3ADF9DD4-0045-4178-8393-BDEED631EC1B}" type="sibTrans" cxnId="{EF87063A-6894-49AC-A49F-731614C2D9EB}">
      <dgm:prSet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pt-BR" sz="1200"/>
        </a:p>
      </dgm:t>
    </dgm:pt>
    <dgm:pt modelId="{DA8FDE7B-9085-4BFF-BE71-23C6A2E58C6E}">
      <dgm:prSet phldrT="[Texto]" custT="1"/>
      <dgm:spPr/>
      <dgm:t>
        <a:bodyPr/>
        <a:lstStyle/>
        <a:p>
          <a:r>
            <a:rPr lang="pt-BR" sz="1200" dirty="0" smtClean="0"/>
            <a:t>Perimetral</a:t>
          </a:r>
          <a:endParaRPr lang="pt-BR" sz="1200" dirty="0"/>
        </a:p>
      </dgm:t>
    </dgm:pt>
    <dgm:pt modelId="{87F3BAE5-DE0B-4810-8385-B01BD7D4AF64}" type="parTrans" cxnId="{74F4BEAD-6B13-41B9-BBDA-D128193D6FCB}">
      <dgm:prSet/>
      <dgm:spPr/>
      <dgm:t>
        <a:bodyPr/>
        <a:lstStyle/>
        <a:p>
          <a:endParaRPr lang="pt-BR" sz="1200"/>
        </a:p>
      </dgm:t>
    </dgm:pt>
    <dgm:pt modelId="{2A210397-0418-4C45-8D40-D439BDD1890C}" type="sibTrans" cxnId="{74F4BEAD-6B13-41B9-BBDA-D128193D6FCB}">
      <dgm:prSet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pt-BR" sz="1200"/>
        </a:p>
      </dgm:t>
    </dgm:pt>
    <dgm:pt modelId="{6C2BD1B3-164A-46AF-8705-3DCF488FB327}">
      <dgm:prSet phldrT="[Texto]" custT="1"/>
      <dgm:spPr/>
      <dgm:t>
        <a:bodyPr/>
        <a:lstStyle/>
        <a:p>
          <a:r>
            <a:rPr lang="pt-BR" sz="1200" dirty="0" smtClean="0"/>
            <a:t>Vestiários</a:t>
          </a:r>
          <a:endParaRPr lang="pt-BR" sz="1200" dirty="0"/>
        </a:p>
      </dgm:t>
    </dgm:pt>
    <dgm:pt modelId="{A135315F-7D19-4F85-BD8A-9E0FDDDB6E27}" type="parTrans" cxnId="{CE5DB948-E7F6-4A33-BA2A-249A5DD7BB46}">
      <dgm:prSet/>
      <dgm:spPr/>
      <dgm:t>
        <a:bodyPr/>
        <a:lstStyle/>
        <a:p>
          <a:endParaRPr lang="pt-BR" sz="1200"/>
        </a:p>
      </dgm:t>
    </dgm:pt>
    <dgm:pt modelId="{CC6B3242-B8DE-4EA0-BB49-2285292C3E5D}" type="sibTrans" cxnId="{CE5DB948-E7F6-4A33-BA2A-249A5DD7BB46}">
      <dgm:prSet/>
      <dgm:spPr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BR" sz="1200"/>
        </a:p>
      </dgm:t>
    </dgm:pt>
    <dgm:pt modelId="{0AA6CC36-4147-444E-9CD5-1A8EEC06DA62}">
      <dgm:prSet phldrT="[Texto]" custT="1"/>
      <dgm:spPr/>
      <dgm:t>
        <a:bodyPr/>
        <a:lstStyle/>
        <a:p>
          <a:r>
            <a:rPr lang="pt-BR" sz="1200" dirty="0" err="1" smtClean="0"/>
            <a:t>Requalific</a:t>
          </a:r>
          <a:r>
            <a:rPr lang="pt-BR" sz="1200" dirty="0" smtClean="0"/>
            <a:t>. Entradas</a:t>
          </a:r>
          <a:endParaRPr lang="pt-BR" sz="1200" dirty="0"/>
        </a:p>
      </dgm:t>
    </dgm:pt>
    <dgm:pt modelId="{49D4CF90-DE93-495F-A5A1-81C5760CE35F}" type="parTrans" cxnId="{15646C46-57E5-471C-8E41-18DF90B52872}">
      <dgm:prSet/>
      <dgm:spPr/>
      <dgm:t>
        <a:bodyPr/>
        <a:lstStyle/>
        <a:p>
          <a:endParaRPr lang="pt-BR" sz="1200"/>
        </a:p>
      </dgm:t>
    </dgm:pt>
    <dgm:pt modelId="{9A57C3D3-1827-4457-91CA-666884E6BC06}" type="sibTrans" cxnId="{15646C46-57E5-471C-8E41-18DF90B52872}">
      <dgm:prSet/>
      <dgm:spPr>
        <a:blipFill dpi="0"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BR" sz="1200"/>
        </a:p>
      </dgm:t>
    </dgm:pt>
    <dgm:pt modelId="{48769250-45CB-4E02-ABE2-26BFE8122564}">
      <dgm:prSet phldrT="[Texto]" custT="1"/>
      <dgm:spPr/>
      <dgm:t>
        <a:bodyPr/>
        <a:lstStyle/>
        <a:p>
          <a:r>
            <a:rPr lang="pt-BR" sz="1200" dirty="0" err="1" smtClean="0"/>
            <a:t>Sinaliz</a:t>
          </a:r>
          <a:r>
            <a:rPr lang="pt-BR" sz="1200" dirty="0" smtClean="0"/>
            <a:t>. e Com. Visual</a:t>
          </a:r>
          <a:endParaRPr lang="pt-BR" sz="1200" dirty="0"/>
        </a:p>
      </dgm:t>
    </dgm:pt>
    <dgm:pt modelId="{773EAF61-C662-460B-A07C-93E9EB76F947}" type="parTrans" cxnId="{A1040988-E83E-4A3A-9A5D-E412809504F1}">
      <dgm:prSet/>
      <dgm:spPr/>
      <dgm:t>
        <a:bodyPr/>
        <a:lstStyle/>
        <a:p>
          <a:endParaRPr lang="pt-BR" sz="1200"/>
        </a:p>
      </dgm:t>
    </dgm:pt>
    <dgm:pt modelId="{4B0EEDAF-208B-4A16-B9B2-7033BCC3B188}" type="sibTrans" cxnId="{A1040988-E83E-4A3A-9A5D-E412809504F1}">
      <dgm:prSet/>
      <dgm:spPr>
        <a:blipFill dpi="0" rotWithShape="1"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BR" sz="1200"/>
        </a:p>
      </dgm:t>
    </dgm:pt>
    <dgm:pt modelId="{701D4491-FA27-4EA1-8479-26ADCE7BC7F5}" type="pres">
      <dgm:prSet presAssocID="{87C9D295-86E4-4D29-B60D-AA970DBB4045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pt-BR"/>
        </a:p>
      </dgm:t>
    </dgm:pt>
    <dgm:pt modelId="{2B7D69FE-2BD7-4FE2-9130-15975898D071}" type="pres">
      <dgm:prSet presAssocID="{D38C761D-BE2A-4974-A0F6-EDD759C50B27}" presName="text1" presStyleCnt="0"/>
      <dgm:spPr/>
    </dgm:pt>
    <dgm:pt modelId="{89FA7564-4746-4253-84EC-80DAF7C97EE7}" type="pres">
      <dgm:prSet presAssocID="{D38C761D-BE2A-4974-A0F6-EDD759C50B27}" presName="textRepeatNode" presStyleLbl="alignNode1" presStyleIdx="0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332CCDE-49A1-4BBE-90D3-4CDC2002C289}" type="pres">
      <dgm:prSet presAssocID="{D38C761D-BE2A-4974-A0F6-EDD759C50B27}" presName="textaccent1" presStyleCnt="0"/>
      <dgm:spPr/>
    </dgm:pt>
    <dgm:pt modelId="{EC81B376-07D4-4C33-99D1-1E1CF954B731}" type="pres">
      <dgm:prSet presAssocID="{D38C761D-BE2A-4974-A0F6-EDD759C50B27}" presName="accentRepeatNode" presStyleLbl="solidAlignAcc1" presStyleIdx="0" presStyleCnt="20"/>
      <dgm:spPr/>
    </dgm:pt>
    <dgm:pt modelId="{E82D33C5-ADBC-4B86-A9C9-407473D682CD}" type="pres">
      <dgm:prSet presAssocID="{305FA59A-6FE6-4933-83AD-547703CCBC05}" presName="image1" presStyleCnt="0"/>
      <dgm:spPr/>
    </dgm:pt>
    <dgm:pt modelId="{D3271B32-83C6-487B-98CD-8B2CCB2E6CF1}" type="pres">
      <dgm:prSet presAssocID="{305FA59A-6FE6-4933-83AD-547703CCBC05}" presName="imageRepeatNode" presStyleLbl="alignAcc1" presStyleIdx="0" presStyleCnt="10"/>
      <dgm:spPr/>
      <dgm:t>
        <a:bodyPr/>
        <a:lstStyle/>
        <a:p>
          <a:endParaRPr lang="pt-BR"/>
        </a:p>
      </dgm:t>
    </dgm:pt>
    <dgm:pt modelId="{DFB5773F-0032-4178-8954-D7F843BA35A5}" type="pres">
      <dgm:prSet presAssocID="{305FA59A-6FE6-4933-83AD-547703CCBC05}" presName="imageaccent1" presStyleCnt="0"/>
      <dgm:spPr/>
    </dgm:pt>
    <dgm:pt modelId="{80964653-A3C7-42E0-BB76-8FA46BE348C3}" type="pres">
      <dgm:prSet presAssocID="{305FA59A-6FE6-4933-83AD-547703CCBC05}" presName="accentRepeatNode" presStyleLbl="solidAlignAcc1" presStyleIdx="1" presStyleCnt="20"/>
      <dgm:spPr/>
    </dgm:pt>
    <dgm:pt modelId="{C0EC4A3E-1684-435C-AF1B-F54E5C1F6ACB}" type="pres">
      <dgm:prSet presAssocID="{2FE578AA-A0F3-4019-AD38-E7C8547390EF}" presName="text2" presStyleCnt="0"/>
      <dgm:spPr/>
    </dgm:pt>
    <dgm:pt modelId="{F495C2CD-35EC-4DD9-B80E-AEAC3B933130}" type="pres">
      <dgm:prSet presAssocID="{2FE578AA-A0F3-4019-AD38-E7C8547390EF}" presName="textRepeatNode" presStyleLbl="alignNode1" presStyleIdx="1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4D8D5A3-D622-4621-871A-FD367C9AFD5E}" type="pres">
      <dgm:prSet presAssocID="{2FE578AA-A0F3-4019-AD38-E7C8547390EF}" presName="textaccent2" presStyleCnt="0"/>
      <dgm:spPr/>
    </dgm:pt>
    <dgm:pt modelId="{3AA31798-3FC4-4AEE-874E-09BA7F16F9BB}" type="pres">
      <dgm:prSet presAssocID="{2FE578AA-A0F3-4019-AD38-E7C8547390EF}" presName="accentRepeatNode" presStyleLbl="solidAlignAcc1" presStyleIdx="2" presStyleCnt="20"/>
      <dgm:spPr/>
    </dgm:pt>
    <dgm:pt modelId="{61B8D5EC-1ECF-414F-9B0E-C7286516B220}" type="pres">
      <dgm:prSet presAssocID="{A1FEFD50-788F-4AF3-AE2D-FBF87B159721}" presName="image2" presStyleCnt="0"/>
      <dgm:spPr/>
    </dgm:pt>
    <dgm:pt modelId="{4C21A9F7-D043-4ECB-A856-E69F519A7BA9}" type="pres">
      <dgm:prSet presAssocID="{A1FEFD50-788F-4AF3-AE2D-FBF87B159721}" presName="imageRepeatNode" presStyleLbl="alignAcc1" presStyleIdx="1" presStyleCnt="10"/>
      <dgm:spPr/>
      <dgm:t>
        <a:bodyPr/>
        <a:lstStyle/>
        <a:p>
          <a:endParaRPr lang="pt-BR"/>
        </a:p>
      </dgm:t>
    </dgm:pt>
    <dgm:pt modelId="{6AD89349-CFFC-40E3-A90C-7D6987B8896C}" type="pres">
      <dgm:prSet presAssocID="{A1FEFD50-788F-4AF3-AE2D-FBF87B159721}" presName="imageaccent2" presStyleCnt="0"/>
      <dgm:spPr/>
    </dgm:pt>
    <dgm:pt modelId="{C46D398E-3A72-47A4-88B4-35E94A78266D}" type="pres">
      <dgm:prSet presAssocID="{A1FEFD50-788F-4AF3-AE2D-FBF87B159721}" presName="accentRepeatNode" presStyleLbl="solidAlignAcc1" presStyleIdx="3" presStyleCnt="20"/>
      <dgm:spPr/>
    </dgm:pt>
    <dgm:pt modelId="{0BB3515C-976F-4B57-BF9C-A146A856BD4B}" type="pres">
      <dgm:prSet presAssocID="{5E464631-977D-4354-9AE8-028DB3C2D26B}" presName="text3" presStyleCnt="0"/>
      <dgm:spPr/>
    </dgm:pt>
    <dgm:pt modelId="{DD9DD04B-6D05-4EA1-8438-945693A57968}" type="pres">
      <dgm:prSet presAssocID="{5E464631-977D-4354-9AE8-028DB3C2D26B}" presName="textRepeatNode" presStyleLbl="alignNode1" presStyleIdx="2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688AFDE-6D89-47E1-A58E-6E2206F7EB41}" type="pres">
      <dgm:prSet presAssocID="{5E464631-977D-4354-9AE8-028DB3C2D26B}" presName="textaccent3" presStyleCnt="0"/>
      <dgm:spPr/>
    </dgm:pt>
    <dgm:pt modelId="{1E9AB6FF-8CAF-4E8B-A96A-1FFE63042204}" type="pres">
      <dgm:prSet presAssocID="{5E464631-977D-4354-9AE8-028DB3C2D26B}" presName="accentRepeatNode" presStyleLbl="solidAlignAcc1" presStyleIdx="4" presStyleCnt="20"/>
      <dgm:spPr/>
    </dgm:pt>
    <dgm:pt modelId="{6B0D5565-0E89-41A3-9BBC-B3DEC8B584A9}" type="pres">
      <dgm:prSet presAssocID="{885629A1-0B08-4ADB-857C-958CCA9556D4}" presName="image3" presStyleCnt="0"/>
      <dgm:spPr/>
    </dgm:pt>
    <dgm:pt modelId="{F21B3BD9-2FF5-427F-BCCE-3C716EF6FC44}" type="pres">
      <dgm:prSet presAssocID="{885629A1-0B08-4ADB-857C-958CCA9556D4}" presName="imageRepeatNode" presStyleLbl="alignAcc1" presStyleIdx="2" presStyleCnt="10"/>
      <dgm:spPr/>
      <dgm:t>
        <a:bodyPr/>
        <a:lstStyle/>
        <a:p>
          <a:endParaRPr lang="pt-BR"/>
        </a:p>
      </dgm:t>
    </dgm:pt>
    <dgm:pt modelId="{2BFB6270-42A9-43DE-B296-C5E162862C14}" type="pres">
      <dgm:prSet presAssocID="{885629A1-0B08-4ADB-857C-958CCA9556D4}" presName="imageaccent3" presStyleCnt="0"/>
      <dgm:spPr/>
    </dgm:pt>
    <dgm:pt modelId="{853AAFCF-9F6C-4069-9BB7-370AF863FBF7}" type="pres">
      <dgm:prSet presAssocID="{885629A1-0B08-4ADB-857C-958CCA9556D4}" presName="accentRepeatNode" presStyleLbl="solidAlignAcc1" presStyleIdx="5" presStyleCnt="20"/>
      <dgm:spPr/>
    </dgm:pt>
    <dgm:pt modelId="{075A29C5-CB9A-4272-8673-D5D531A3CEFA}" type="pres">
      <dgm:prSet presAssocID="{1BB32F7C-D0DD-4E04-94E6-D0E9D1F85264}" presName="text4" presStyleCnt="0"/>
      <dgm:spPr/>
    </dgm:pt>
    <dgm:pt modelId="{E56D83C0-6D0A-43BF-B4A9-78CB841D1F17}" type="pres">
      <dgm:prSet presAssocID="{1BB32F7C-D0DD-4E04-94E6-D0E9D1F85264}" presName="textRepeatNode" presStyleLbl="alignNode1" presStyleIdx="3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A4B8D91-E270-4659-88DB-CE5EE8906943}" type="pres">
      <dgm:prSet presAssocID="{1BB32F7C-D0DD-4E04-94E6-D0E9D1F85264}" presName="textaccent4" presStyleCnt="0"/>
      <dgm:spPr/>
    </dgm:pt>
    <dgm:pt modelId="{660D519A-3AE9-499A-ACD7-60383A663B97}" type="pres">
      <dgm:prSet presAssocID="{1BB32F7C-D0DD-4E04-94E6-D0E9D1F85264}" presName="accentRepeatNode" presStyleLbl="solidAlignAcc1" presStyleIdx="6" presStyleCnt="20"/>
      <dgm:spPr/>
    </dgm:pt>
    <dgm:pt modelId="{FA31A2B7-0E76-4F7F-9502-9AA1B46C164C}" type="pres">
      <dgm:prSet presAssocID="{C946E1F8-462A-4D00-8885-E1199F815C48}" presName="image4" presStyleCnt="0"/>
      <dgm:spPr/>
    </dgm:pt>
    <dgm:pt modelId="{06D29B53-BD52-4F0B-B129-30471B02184A}" type="pres">
      <dgm:prSet presAssocID="{C946E1F8-462A-4D00-8885-E1199F815C48}" presName="imageRepeatNode" presStyleLbl="alignAcc1" presStyleIdx="3" presStyleCnt="10"/>
      <dgm:spPr/>
      <dgm:t>
        <a:bodyPr/>
        <a:lstStyle/>
        <a:p>
          <a:endParaRPr lang="pt-BR"/>
        </a:p>
      </dgm:t>
    </dgm:pt>
    <dgm:pt modelId="{41AE6F71-3FCC-4261-976E-36D4CC3BD40C}" type="pres">
      <dgm:prSet presAssocID="{C946E1F8-462A-4D00-8885-E1199F815C48}" presName="imageaccent4" presStyleCnt="0"/>
      <dgm:spPr/>
    </dgm:pt>
    <dgm:pt modelId="{7C8F1260-9759-4FAF-852E-E2BE75B92057}" type="pres">
      <dgm:prSet presAssocID="{C946E1F8-462A-4D00-8885-E1199F815C48}" presName="accentRepeatNode" presStyleLbl="solidAlignAcc1" presStyleIdx="7" presStyleCnt="20"/>
      <dgm:spPr/>
    </dgm:pt>
    <dgm:pt modelId="{F0F08319-8304-4C28-8F17-C4DBD12B72F4}" type="pres">
      <dgm:prSet presAssocID="{FEA3F447-CA40-441F-9DBA-D8B7A8D5CC80}" presName="text5" presStyleCnt="0"/>
      <dgm:spPr/>
    </dgm:pt>
    <dgm:pt modelId="{FFF2A538-C018-4187-B2FD-A5E09B74652E}" type="pres">
      <dgm:prSet presAssocID="{FEA3F447-CA40-441F-9DBA-D8B7A8D5CC80}" presName="textRepeatNode" presStyleLbl="alignNode1" presStyleIdx="4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0A40C2F-9257-4622-BC20-8EDA59AC93A3}" type="pres">
      <dgm:prSet presAssocID="{FEA3F447-CA40-441F-9DBA-D8B7A8D5CC80}" presName="textaccent5" presStyleCnt="0"/>
      <dgm:spPr/>
    </dgm:pt>
    <dgm:pt modelId="{660A9D71-C1D2-4138-85EA-EC47DDCC9DA7}" type="pres">
      <dgm:prSet presAssocID="{FEA3F447-CA40-441F-9DBA-D8B7A8D5CC80}" presName="accentRepeatNode" presStyleLbl="solidAlignAcc1" presStyleIdx="8" presStyleCnt="20"/>
      <dgm:spPr/>
    </dgm:pt>
    <dgm:pt modelId="{A5348BF7-1C7C-40CC-9ADB-8A5F49140739}" type="pres">
      <dgm:prSet presAssocID="{33D7ADB9-1AFA-4BEF-99F2-408DDF2A6E5D}" presName="image5" presStyleCnt="0"/>
      <dgm:spPr/>
    </dgm:pt>
    <dgm:pt modelId="{F746A700-72B8-4639-835A-B7507F8C0B4F}" type="pres">
      <dgm:prSet presAssocID="{33D7ADB9-1AFA-4BEF-99F2-408DDF2A6E5D}" presName="imageRepeatNode" presStyleLbl="alignAcc1" presStyleIdx="4" presStyleCnt="10"/>
      <dgm:spPr/>
      <dgm:t>
        <a:bodyPr/>
        <a:lstStyle/>
        <a:p>
          <a:endParaRPr lang="pt-BR"/>
        </a:p>
      </dgm:t>
    </dgm:pt>
    <dgm:pt modelId="{5627CB3E-0189-4CAD-858A-CCA95F96BAE5}" type="pres">
      <dgm:prSet presAssocID="{33D7ADB9-1AFA-4BEF-99F2-408DDF2A6E5D}" presName="imageaccent5" presStyleCnt="0"/>
      <dgm:spPr/>
    </dgm:pt>
    <dgm:pt modelId="{2F1D9C33-6E87-4E05-A8F8-A91AB07949EE}" type="pres">
      <dgm:prSet presAssocID="{33D7ADB9-1AFA-4BEF-99F2-408DDF2A6E5D}" presName="accentRepeatNode" presStyleLbl="solidAlignAcc1" presStyleIdx="9" presStyleCnt="20"/>
      <dgm:spPr/>
    </dgm:pt>
    <dgm:pt modelId="{68749CB5-44AC-43DA-B9C1-47DBD639C6BC}" type="pres">
      <dgm:prSet presAssocID="{4859B37A-6772-41D4-A011-653E4AFE1FBA}" presName="text6" presStyleCnt="0"/>
      <dgm:spPr/>
    </dgm:pt>
    <dgm:pt modelId="{C906E6F1-FA9A-4910-90A1-E320DA09D70B}" type="pres">
      <dgm:prSet presAssocID="{4859B37A-6772-41D4-A011-653E4AFE1FBA}" presName="textRepeatNode" presStyleLbl="alignNode1" presStyleIdx="5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B71C7CF-7188-433D-B209-0F808BEE2DC3}" type="pres">
      <dgm:prSet presAssocID="{4859B37A-6772-41D4-A011-653E4AFE1FBA}" presName="textaccent6" presStyleCnt="0"/>
      <dgm:spPr/>
    </dgm:pt>
    <dgm:pt modelId="{9B66DBF4-8476-4C56-812F-62A830FDBC22}" type="pres">
      <dgm:prSet presAssocID="{4859B37A-6772-41D4-A011-653E4AFE1FBA}" presName="accentRepeatNode" presStyleLbl="solidAlignAcc1" presStyleIdx="10" presStyleCnt="20"/>
      <dgm:spPr/>
    </dgm:pt>
    <dgm:pt modelId="{D545B4A0-D27B-4D3C-8435-50C86C7EFD84}" type="pres">
      <dgm:prSet presAssocID="{3ADF9DD4-0045-4178-8393-BDEED631EC1B}" presName="image6" presStyleCnt="0"/>
      <dgm:spPr/>
    </dgm:pt>
    <dgm:pt modelId="{5CC9FF1E-2609-4EAC-9A3D-E1A7F592D29C}" type="pres">
      <dgm:prSet presAssocID="{3ADF9DD4-0045-4178-8393-BDEED631EC1B}" presName="imageRepeatNode" presStyleLbl="alignAcc1" presStyleIdx="5" presStyleCnt="10"/>
      <dgm:spPr/>
      <dgm:t>
        <a:bodyPr/>
        <a:lstStyle/>
        <a:p>
          <a:endParaRPr lang="pt-BR"/>
        </a:p>
      </dgm:t>
    </dgm:pt>
    <dgm:pt modelId="{74317491-9E2E-495C-948C-2570DB850B87}" type="pres">
      <dgm:prSet presAssocID="{3ADF9DD4-0045-4178-8393-BDEED631EC1B}" presName="imageaccent6" presStyleCnt="0"/>
      <dgm:spPr/>
    </dgm:pt>
    <dgm:pt modelId="{BCB38816-37E7-42D6-A705-4E1629D11B28}" type="pres">
      <dgm:prSet presAssocID="{3ADF9DD4-0045-4178-8393-BDEED631EC1B}" presName="accentRepeatNode" presStyleLbl="solidAlignAcc1" presStyleIdx="11" presStyleCnt="20"/>
      <dgm:spPr/>
    </dgm:pt>
    <dgm:pt modelId="{046F854D-B25C-4642-BFFB-0D85B89C32C2}" type="pres">
      <dgm:prSet presAssocID="{DA8FDE7B-9085-4BFF-BE71-23C6A2E58C6E}" presName="text7" presStyleCnt="0"/>
      <dgm:spPr/>
    </dgm:pt>
    <dgm:pt modelId="{4F984C10-ABAA-42FF-A604-F5D55A265E28}" type="pres">
      <dgm:prSet presAssocID="{DA8FDE7B-9085-4BFF-BE71-23C6A2E58C6E}" presName="textRepeatNode" presStyleLbl="alignNode1" presStyleIdx="6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A74D210-6851-4DBC-8E9B-2AF2BE8D99F5}" type="pres">
      <dgm:prSet presAssocID="{DA8FDE7B-9085-4BFF-BE71-23C6A2E58C6E}" presName="textaccent7" presStyleCnt="0"/>
      <dgm:spPr/>
    </dgm:pt>
    <dgm:pt modelId="{29B61B43-BC40-4029-B25E-C9212F8CD13E}" type="pres">
      <dgm:prSet presAssocID="{DA8FDE7B-9085-4BFF-BE71-23C6A2E58C6E}" presName="accentRepeatNode" presStyleLbl="solidAlignAcc1" presStyleIdx="12" presStyleCnt="20"/>
      <dgm:spPr/>
    </dgm:pt>
    <dgm:pt modelId="{26C47DF3-ED6E-429F-A6A5-7826969A244B}" type="pres">
      <dgm:prSet presAssocID="{2A210397-0418-4C45-8D40-D439BDD1890C}" presName="image7" presStyleCnt="0"/>
      <dgm:spPr/>
    </dgm:pt>
    <dgm:pt modelId="{5FD38B38-6791-4E14-A590-6239D548764A}" type="pres">
      <dgm:prSet presAssocID="{2A210397-0418-4C45-8D40-D439BDD1890C}" presName="imageRepeatNode" presStyleLbl="alignAcc1" presStyleIdx="6" presStyleCnt="10"/>
      <dgm:spPr/>
      <dgm:t>
        <a:bodyPr/>
        <a:lstStyle/>
        <a:p>
          <a:endParaRPr lang="pt-BR"/>
        </a:p>
      </dgm:t>
    </dgm:pt>
    <dgm:pt modelId="{66A36B28-3EF6-4C10-8E86-3C732B4268EC}" type="pres">
      <dgm:prSet presAssocID="{2A210397-0418-4C45-8D40-D439BDD1890C}" presName="imageaccent7" presStyleCnt="0"/>
      <dgm:spPr/>
    </dgm:pt>
    <dgm:pt modelId="{2F7F1267-A900-4C17-8AC3-0BAA6EBB31A9}" type="pres">
      <dgm:prSet presAssocID="{2A210397-0418-4C45-8D40-D439BDD1890C}" presName="accentRepeatNode" presStyleLbl="solidAlignAcc1" presStyleIdx="13" presStyleCnt="20"/>
      <dgm:spPr/>
    </dgm:pt>
    <dgm:pt modelId="{FCD80702-B5AF-4283-80AC-056D59C99CF8}" type="pres">
      <dgm:prSet presAssocID="{6C2BD1B3-164A-46AF-8705-3DCF488FB327}" presName="text8" presStyleCnt="0"/>
      <dgm:spPr/>
    </dgm:pt>
    <dgm:pt modelId="{8100D17D-35DE-4A20-9141-E8E48B325F32}" type="pres">
      <dgm:prSet presAssocID="{6C2BD1B3-164A-46AF-8705-3DCF488FB327}" presName="textRepeatNode" presStyleLbl="alignNode1" presStyleIdx="7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9EF46A3-8068-4651-A322-2B300AA34635}" type="pres">
      <dgm:prSet presAssocID="{6C2BD1B3-164A-46AF-8705-3DCF488FB327}" presName="textaccent8" presStyleCnt="0"/>
      <dgm:spPr/>
    </dgm:pt>
    <dgm:pt modelId="{C4C8AA62-2E29-4DA6-B126-3AE422EE3FC6}" type="pres">
      <dgm:prSet presAssocID="{6C2BD1B3-164A-46AF-8705-3DCF488FB327}" presName="accentRepeatNode" presStyleLbl="solidAlignAcc1" presStyleIdx="14" presStyleCnt="20"/>
      <dgm:spPr/>
    </dgm:pt>
    <dgm:pt modelId="{E5840C8A-8B71-49D4-BECC-A7999414549D}" type="pres">
      <dgm:prSet presAssocID="{CC6B3242-B8DE-4EA0-BB49-2285292C3E5D}" presName="image8" presStyleCnt="0"/>
      <dgm:spPr/>
    </dgm:pt>
    <dgm:pt modelId="{8F4820BC-94B6-4EEC-B0AD-3CE338D08328}" type="pres">
      <dgm:prSet presAssocID="{CC6B3242-B8DE-4EA0-BB49-2285292C3E5D}" presName="imageRepeatNode" presStyleLbl="alignAcc1" presStyleIdx="7" presStyleCnt="10"/>
      <dgm:spPr/>
      <dgm:t>
        <a:bodyPr/>
        <a:lstStyle/>
        <a:p>
          <a:endParaRPr lang="pt-BR"/>
        </a:p>
      </dgm:t>
    </dgm:pt>
    <dgm:pt modelId="{FB052AA0-9C78-40BA-ABEB-59EA1F07747A}" type="pres">
      <dgm:prSet presAssocID="{CC6B3242-B8DE-4EA0-BB49-2285292C3E5D}" presName="imageaccent8" presStyleCnt="0"/>
      <dgm:spPr/>
    </dgm:pt>
    <dgm:pt modelId="{C22888D6-AC0F-473C-8A86-78295B45A9D6}" type="pres">
      <dgm:prSet presAssocID="{CC6B3242-B8DE-4EA0-BB49-2285292C3E5D}" presName="accentRepeatNode" presStyleLbl="solidAlignAcc1" presStyleIdx="15" presStyleCnt="20"/>
      <dgm:spPr/>
    </dgm:pt>
    <dgm:pt modelId="{7FC7AB16-90CB-42B1-BA9A-F9452BBF5600}" type="pres">
      <dgm:prSet presAssocID="{0AA6CC36-4147-444E-9CD5-1A8EEC06DA62}" presName="text9" presStyleCnt="0"/>
      <dgm:spPr/>
    </dgm:pt>
    <dgm:pt modelId="{A7F4012A-66ED-439F-BD89-C4821D14535B}" type="pres">
      <dgm:prSet presAssocID="{0AA6CC36-4147-444E-9CD5-1A8EEC06DA62}" presName="textRepeatNode" presStyleLbl="alignNode1" presStyleIdx="8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FF21971-8CD4-4E08-B7DB-11FA359EB06D}" type="pres">
      <dgm:prSet presAssocID="{0AA6CC36-4147-444E-9CD5-1A8EEC06DA62}" presName="textaccent9" presStyleCnt="0"/>
      <dgm:spPr/>
    </dgm:pt>
    <dgm:pt modelId="{A8D509EF-170E-45B0-B312-D0EC324E5CE2}" type="pres">
      <dgm:prSet presAssocID="{0AA6CC36-4147-444E-9CD5-1A8EEC06DA62}" presName="accentRepeatNode" presStyleLbl="solidAlignAcc1" presStyleIdx="16" presStyleCnt="20"/>
      <dgm:spPr/>
    </dgm:pt>
    <dgm:pt modelId="{ED1E0526-05E2-4CBA-A475-674071BA28A5}" type="pres">
      <dgm:prSet presAssocID="{9A57C3D3-1827-4457-91CA-666884E6BC06}" presName="image9" presStyleCnt="0"/>
      <dgm:spPr/>
    </dgm:pt>
    <dgm:pt modelId="{C805CCC8-3B00-4182-A953-FB042E10A9D4}" type="pres">
      <dgm:prSet presAssocID="{9A57C3D3-1827-4457-91CA-666884E6BC06}" presName="imageRepeatNode" presStyleLbl="alignAcc1" presStyleIdx="8" presStyleCnt="10"/>
      <dgm:spPr/>
      <dgm:t>
        <a:bodyPr/>
        <a:lstStyle/>
        <a:p>
          <a:endParaRPr lang="pt-BR"/>
        </a:p>
      </dgm:t>
    </dgm:pt>
    <dgm:pt modelId="{B0E4156C-D289-4221-99EC-6B493D67776B}" type="pres">
      <dgm:prSet presAssocID="{9A57C3D3-1827-4457-91CA-666884E6BC06}" presName="imageaccent9" presStyleCnt="0"/>
      <dgm:spPr/>
    </dgm:pt>
    <dgm:pt modelId="{3C631347-44F7-4C6D-B7E6-86D4719D0206}" type="pres">
      <dgm:prSet presAssocID="{9A57C3D3-1827-4457-91CA-666884E6BC06}" presName="accentRepeatNode" presStyleLbl="solidAlignAcc1" presStyleIdx="17" presStyleCnt="20"/>
      <dgm:spPr/>
    </dgm:pt>
    <dgm:pt modelId="{D862C761-0E81-4CAD-8698-B92453807AC3}" type="pres">
      <dgm:prSet presAssocID="{48769250-45CB-4E02-ABE2-26BFE8122564}" presName="text10" presStyleCnt="0"/>
      <dgm:spPr/>
    </dgm:pt>
    <dgm:pt modelId="{70287C2B-400C-4A72-B9DF-D3421991E85E}" type="pres">
      <dgm:prSet presAssocID="{48769250-45CB-4E02-ABE2-26BFE8122564}" presName="textRepeatNode" presStyleLbl="alignNode1" presStyleIdx="9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E5442ED-1254-453A-B281-444FA50D940F}" type="pres">
      <dgm:prSet presAssocID="{48769250-45CB-4E02-ABE2-26BFE8122564}" presName="textaccent10" presStyleCnt="0"/>
      <dgm:spPr/>
    </dgm:pt>
    <dgm:pt modelId="{193A5BD0-4A25-4798-AC30-CBB8D95D93EE}" type="pres">
      <dgm:prSet presAssocID="{48769250-45CB-4E02-ABE2-26BFE8122564}" presName="accentRepeatNode" presStyleLbl="solidAlignAcc1" presStyleIdx="18" presStyleCnt="20"/>
      <dgm:spPr/>
    </dgm:pt>
    <dgm:pt modelId="{1A337569-7734-4069-9C51-C441D21D62D9}" type="pres">
      <dgm:prSet presAssocID="{4B0EEDAF-208B-4A16-B9B2-7033BCC3B188}" presName="image10" presStyleCnt="0"/>
      <dgm:spPr/>
    </dgm:pt>
    <dgm:pt modelId="{0CE0CE01-BF3D-4320-98FF-5183FA57DD11}" type="pres">
      <dgm:prSet presAssocID="{4B0EEDAF-208B-4A16-B9B2-7033BCC3B188}" presName="imageRepeatNode" presStyleLbl="alignAcc1" presStyleIdx="9" presStyleCnt="10"/>
      <dgm:spPr/>
      <dgm:t>
        <a:bodyPr/>
        <a:lstStyle/>
        <a:p>
          <a:endParaRPr lang="pt-BR"/>
        </a:p>
      </dgm:t>
    </dgm:pt>
    <dgm:pt modelId="{87AEE296-4FAE-4F90-BA04-1AB4DB45AC04}" type="pres">
      <dgm:prSet presAssocID="{4B0EEDAF-208B-4A16-B9B2-7033BCC3B188}" presName="imageaccent10" presStyleCnt="0"/>
      <dgm:spPr/>
    </dgm:pt>
    <dgm:pt modelId="{23944098-788F-4D29-B638-548B61FDBB3C}" type="pres">
      <dgm:prSet presAssocID="{4B0EEDAF-208B-4A16-B9B2-7033BCC3B188}" presName="accentRepeatNode" presStyleLbl="solidAlignAcc1" presStyleIdx="19" presStyleCnt="20"/>
      <dgm:spPr/>
    </dgm:pt>
  </dgm:ptLst>
  <dgm:cxnLst>
    <dgm:cxn modelId="{15646C46-57E5-471C-8E41-18DF90B52872}" srcId="{87C9D295-86E4-4D29-B60D-AA970DBB4045}" destId="{0AA6CC36-4147-444E-9CD5-1A8EEC06DA62}" srcOrd="8" destOrd="0" parTransId="{49D4CF90-DE93-495F-A5A1-81C5760CE35F}" sibTransId="{9A57C3D3-1827-4457-91CA-666884E6BC06}"/>
    <dgm:cxn modelId="{17F346B7-3961-47AC-B908-2BFEA39BEFF0}" srcId="{87C9D295-86E4-4D29-B60D-AA970DBB4045}" destId="{FEA3F447-CA40-441F-9DBA-D8B7A8D5CC80}" srcOrd="4" destOrd="0" parTransId="{303DF3AE-6C5D-4B98-AECF-3968E0451536}" sibTransId="{33D7ADB9-1AFA-4BEF-99F2-408DDF2A6E5D}"/>
    <dgm:cxn modelId="{A1040988-E83E-4A3A-9A5D-E412809504F1}" srcId="{87C9D295-86E4-4D29-B60D-AA970DBB4045}" destId="{48769250-45CB-4E02-ABE2-26BFE8122564}" srcOrd="9" destOrd="0" parTransId="{773EAF61-C662-460B-A07C-93E9EB76F947}" sibTransId="{4B0EEDAF-208B-4A16-B9B2-7033BCC3B188}"/>
    <dgm:cxn modelId="{A73E26FA-E18F-469B-BBFF-B5F6C7D3C889}" type="presOf" srcId="{33D7ADB9-1AFA-4BEF-99F2-408DDF2A6E5D}" destId="{F746A700-72B8-4639-835A-B7507F8C0B4F}" srcOrd="0" destOrd="0" presId="urn:microsoft.com/office/officeart/2008/layout/HexagonCluster"/>
    <dgm:cxn modelId="{78853B53-5E60-4A77-AD54-55BD283ABD07}" type="presOf" srcId="{2A210397-0418-4C45-8D40-D439BDD1890C}" destId="{5FD38B38-6791-4E14-A590-6239D548764A}" srcOrd="0" destOrd="0" presId="urn:microsoft.com/office/officeart/2008/layout/HexagonCluster"/>
    <dgm:cxn modelId="{73F5B6E4-6C1D-4CC7-A6F5-6C3A68E4284D}" srcId="{87C9D295-86E4-4D29-B60D-AA970DBB4045}" destId="{2FE578AA-A0F3-4019-AD38-E7C8547390EF}" srcOrd="1" destOrd="0" parTransId="{3E451129-32AA-441F-A848-FF0DCC30F34D}" sibTransId="{A1FEFD50-788F-4AF3-AE2D-FBF87B159721}"/>
    <dgm:cxn modelId="{86035B5E-28A9-4B40-881C-7EEA7ED4127A}" type="presOf" srcId="{DA8FDE7B-9085-4BFF-BE71-23C6A2E58C6E}" destId="{4F984C10-ABAA-42FF-A604-F5D55A265E28}" srcOrd="0" destOrd="0" presId="urn:microsoft.com/office/officeart/2008/layout/HexagonCluster"/>
    <dgm:cxn modelId="{7974A993-D92C-4475-A0FE-10C1757A536A}" type="presOf" srcId="{885629A1-0B08-4ADB-857C-958CCA9556D4}" destId="{F21B3BD9-2FF5-427F-BCCE-3C716EF6FC44}" srcOrd="0" destOrd="0" presId="urn:microsoft.com/office/officeart/2008/layout/HexagonCluster"/>
    <dgm:cxn modelId="{88565D47-FA10-46A8-9E89-C7FB802BA3D2}" type="presOf" srcId="{3ADF9DD4-0045-4178-8393-BDEED631EC1B}" destId="{5CC9FF1E-2609-4EAC-9A3D-E1A7F592D29C}" srcOrd="0" destOrd="0" presId="urn:microsoft.com/office/officeart/2008/layout/HexagonCluster"/>
    <dgm:cxn modelId="{733CFA80-7C80-4BFC-877D-C88CFFA1840B}" type="presOf" srcId="{6C2BD1B3-164A-46AF-8705-3DCF488FB327}" destId="{8100D17D-35DE-4A20-9141-E8E48B325F32}" srcOrd="0" destOrd="0" presId="urn:microsoft.com/office/officeart/2008/layout/HexagonCluster"/>
    <dgm:cxn modelId="{ED4C8FD2-EBC0-479D-B5D9-09B8578C404A}" type="presOf" srcId="{48769250-45CB-4E02-ABE2-26BFE8122564}" destId="{70287C2B-400C-4A72-B9DF-D3421991E85E}" srcOrd="0" destOrd="0" presId="urn:microsoft.com/office/officeart/2008/layout/HexagonCluster"/>
    <dgm:cxn modelId="{0446DEF3-26CD-4D6A-A536-4D1433FBC56D}" type="presOf" srcId="{87C9D295-86E4-4D29-B60D-AA970DBB4045}" destId="{701D4491-FA27-4EA1-8479-26ADCE7BC7F5}" srcOrd="0" destOrd="0" presId="urn:microsoft.com/office/officeart/2008/layout/HexagonCluster"/>
    <dgm:cxn modelId="{B6246607-E33C-4369-925D-C9BB00A006C7}" type="presOf" srcId="{1BB32F7C-D0DD-4E04-94E6-D0E9D1F85264}" destId="{E56D83C0-6D0A-43BF-B4A9-78CB841D1F17}" srcOrd="0" destOrd="0" presId="urn:microsoft.com/office/officeart/2008/layout/HexagonCluster"/>
    <dgm:cxn modelId="{B083D3CB-B150-43FE-9B2A-E24C43F66FB6}" type="presOf" srcId="{4859B37A-6772-41D4-A011-653E4AFE1FBA}" destId="{C906E6F1-FA9A-4910-90A1-E320DA09D70B}" srcOrd="0" destOrd="0" presId="urn:microsoft.com/office/officeart/2008/layout/HexagonCluster"/>
    <dgm:cxn modelId="{BBDBE372-2809-4515-BB08-6E7E49A1898C}" type="presOf" srcId="{0AA6CC36-4147-444E-9CD5-1A8EEC06DA62}" destId="{A7F4012A-66ED-439F-BD89-C4821D14535B}" srcOrd="0" destOrd="0" presId="urn:microsoft.com/office/officeart/2008/layout/HexagonCluster"/>
    <dgm:cxn modelId="{94C54C31-31D3-47C9-9403-59E6915634BE}" type="presOf" srcId="{4B0EEDAF-208B-4A16-B9B2-7033BCC3B188}" destId="{0CE0CE01-BF3D-4320-98FF-5183FA57DD11}" srcOrd="0" destOrd="0" presId="urn:microsoft.com/office/officeart/2008/layout/HexagonCluster"/>
    <dgm:cxn modelId="{F4FC9FDD-CB7F-45B1-AD7B-96A37D809BC1}" type="presOf" srcId="{5E464631-977D-4354-9AE8-028DB3C2D26B}" destId="{DD9DD04B-6D05-4EA1-8438-945693A57968}" srcOrd="0" destOrd="0" presId="urn:microsoft.com/office/officeart/2008/layout/HexagonCluster"/>
    <dgm:cxn modelId="{EF87063A-6894-49AC-A49F-731614C2D9EB}" srcId="{87C9D295-86E4-4D29-B60D-AA970DBB4045}" destId="{4859B37A-6772-41D4-A011-653E4AFE1FBA}" srcOrd="5" destOrd="0" parTransId="{1B710D53-A1F0-45FD-94BE-51558A657456}" sibTransId="{3ADF9DD4-0045-4178-8393-BDEED631EC1B}"/>
    <dgm:cxn modelId="{2D05F4DC-6FD7-47FA-8261-3B32E05DFF5E}" type="presOf" srcId="{2FE578AA-A0F3-4019-AD38-E7C8547390EF}" destId="{F495C2CD-35EC-4DD9-B80E-AEAC3B933130}" srcOrd="0" destOrd="0" presId="urn:microsoft.com/office/officeart/2008/layout/HexagonCluster"/>
    <dgm:cxn modelId="{E8F48BC1-984A-4142-A018-545222DC3F39}" srcId="{87C9D295-86E4-4D29-B60D-AA970DBB4045}" destId="{1BB32F7C-D0DD-4E04-94E6-D0E9D1F85264}" srcOrd="3" destOrd="0" parTransId="{D61BF1C5-5CF9-46D2-8CF1-DA83ACCFB1E7}" sibTransId="{C946E1F8-462A-4D00-8885-E1199F815C48}"/>
    <dgm:cxn modelId="{74F4BEAD-6B13-41B9-BBDA-D128193D6FCB}" srcId="{87C9D295-86E4-4D29-B60D-AA970DBB4045}" destId="{DA8FDE7B-9085-4BFF-BE71-23C6A2E58C6E}" srcOrd="6" destOrd="0" parTransId="{87F3BAE5-DE0B-4810-8385-B01BD7D4AF64}" sibTransId="{2A210397-0418-4C45-8D40-D439BDD1890C}"/>
    <dgm:cxn modelId="{3AEB7B4F-4EA7-4D10-ACFB-811D74E116F1}" type="presOf" srcId="{D38C761D-BE2A-4974-A0F6-EDD759C50B27}" destId="{89FA7564-4746-4253-84EC-80DAF7C97EE7}" srcOrd="0" destOrd="0" presId="urn:microsoft.com/office/officeart/2008/layout/HexagonCluster"/>
    <dgm:cxn modelId="{CE5DB948-E7F6-4A33-BA2A-249A5DD7BB46}" srcId="{87C9D295-86E4-4D29-B60D-AA970DBB4045}" destId="{6C2BD1B3-164A-46AF-8705-3DCF488FB327}" srcOrd="7" destOrd="0" parTransId="{A135315F-7D19-4F85-BD8A-9E0FDDDB6E27}" sibTransId="{CC6B3242-B8DE-4EA0-BB49-2285292C3E5D}"/>
    <dgm:cxn modelId="{F69B61BA-7292-4ABC-81BF-C959AF70CB22}" type="presOf" srcId="{C946E1F8-462A-4D00-8885-E1199F815C48}" destId="{06D29B53-BD52-4F0B-B129-30471B02184A}" srcOrd="0" destOrd="0" presId="urn:microsoft.com/office/officeart/2008/layout/HexagonCluster"/>
    <dgm:cxn modelId="{7195C022-6BB2-4822-AFBF-7B269291441B}" type="presOf" srcId="{CC6B3242-B8DE-4EA0-BB49-2285292C3E5D}" destId="{8F4820BC-94B6-4EEC-B0AD-3CE338D08328}" srcOrd="0" destOrd="0" presId="urn:microsoft.com/office/officeart/2008/layout/HexagonCluster"/>
    <dgm:cxn modelId="{809833D1-9CDB-4CA8-BAE7-E541D407D8F8}" srcId="{87C9D295-86E4-4D29-B60D-AA970DBB4045}" destId="{5E464631-977D-4354-9AE8-028DB3C2D26B}" srcOrd="2" destOrd="0" parTransId="{C24DD722-6DF8-451E-8603-0800527E390B}" sibTransId="{885629A1-0B08-4ADB-857C-958CCA9556D4}"/>
    <dgm:cxn modelId="{B17E240A-1A47-4052-8332-142179C5E586}" type="presOf" srcId="{305FA59A-6FE6-4933-83AD-547703CCBC05}" destId="{D3271B32-83C6-487B-98CD-8B2CCB2E6CF1}" srcOrd="0" destOrd="0" presId="urn:microsoft.com/office/officeart/2008/layout/HexagonCluster"/>
    <dgm:cxn modelId="{43B55DFE-F321-4C39-BB49-6991175279C7}" type="presOf" srcId="{9A57C3D3-1827-4457-91CA-666884E6BC06}" destId="{C805CCC8-3B00-4182-A953-FB042E10A9D4}" srcOrd="0" destOrd="0" presId="urn:microsoft.com/office/officeart/2008/layout/HexagonCluster"/>
    <dgm:cxn modelId="{9E4DC9D4-FC2C-4BD2-9ECE-2564D8FE66C8}" type="presOf" srcId="{FEA3F447-CA40-441F-9DBA-D8B7A8D5CC80}" destId="{FFF2A538-C018-4187-B2FD-A5E09B74652E}" srcOrd="0" destOrd="0" presId="urn:microsoft.com/office/officeart/2008/layout/HexagonCluster"/>
    <dgm:cxn modelId="{AE9FC876-6184-49D1-9AB4-44F6D36AB1B6}" srcId="{87C9D295-86E4-4D29-B60D-AA970DBB4045}" destId="{D38C761D-BE2A-4974-A0F6-EDD759C50B27}" srcOrd="0" destOrd="0" parTransId="{3DB18BB5-9805-4CBA-B456-F6666E7ECBC6}" sibTransId="{305FA59A-6FE6-4933-83AD-547703CCBC05}"/>
    <dgm:cxn modelId="{AD3016D7-DD88-4214-99C9-E539538FE6DF}" type="presOf" srcId="{A1FEFD50-788F-4AF3-AE2D-FBF87B159721}" destId="{4C21A9F7-D043-4ECB-A856-E69F519A7BA9}" srcOrd="0" destOrd="0" presId="urn:microsoft.com/office/officeart/2008/layout/HexagonCluster"/>
    <dgm:cxn modelId="{2FABA6D9-00F8-43EB-BD60-1BAC8686544D}" type="presParOf" srcId="{701D4491-FA27-4EA1-8479-26ADCE7BC7F5}" destId="{2B7D69FE-2BD7-4FE2-9130-15975898D071}" srcOrd="0" destOrd="0" presId="urn:microsoft.com/office/officeart/2008/layout/HexagonCluster"/>
    <dgm:cxn modelId="{060DF115-F6AE-4721-9159-3DEBF1F86C8F}" type="presParOf" srcId="{2B7D69FE-2BD7-4FE2-9130-15975898D071}" destId="{89FA7564-4746-4253-84EC-80DAF7C97EE7}" srcOrd="0" destOrd="0" presId="urn:microsoft.com/office/officeart/2008/layout/HexagonCluster"/>
    <dgm:cxn modelId="{AF2EA4DC-457F-4F59-AA31-327ABFF5476C}" type="presParOf" srcId="{701D4491-FA27-4EA1-8479-26ADCE7BC7F5}" destId="{B332CCDE-49A1-4BBE-90D3-4CDC2002C289}" srcOrd="1" destOrd="0" presId="urn:microsoft.com/office/officeart/2008/layout/HexagonCluster"/>
    <dgm:cxn modelId="{E43C0752-265D-4927-AB67-B3450060220B}" type="presParOf" srcId="{B332CCDE-49A1-4BBE-90D3-4CDC2002C289}" destId="{EC81B376-07D4-4C33-99D1-1E1CF954B731}" srcOrd="0" destOrd="0" presId="urn:microsoft.com/office/officeart/2008/layout/HexagonCluster"/>
    <dgm:cxn modelId="{CA90360E-C7B4-47D6-A89B-5E69582031C2}" type="presParOf" srcId="{701D4491-FA27-4EA1-8479-26ADCE7BC7F5}" destId="{E82D33C5-ADBC-4B86-A9C9-407473D682CD}" srcOrd="2" destOrd="0" presId="urn:microsoft.com/office/officeart/2008/layout/HexagonCluster"/>
    <dgm:cxn modelId="{184432E7-9554-49F9-87E1-C72F77136D6E}" type="presParOf" srcId="{E82D33C5-ADBC-4B86-A9C9-407473D682CD}" destId="{D3271B32-83C6-487B-98CD-8B2CCB2E6CF1}" srcOrd="0" destOrd="0" presId="urn:microsoft.com/office/officeart/2008/layout/HexagonCluster"/>
    <dgm:cxn modelId="{E1424008-CA70-4333-93B8-2AA2F1ECD6C2}" type="presParOf" srcId="{701D4491-FA27-4EA1-8479-26ADCE7BC7F5}" destId="{DFB5773F-0032-4178-8954-D7F843BA35A5}" srcOrd="3" destOrd="0" presId="urn:microsoft.com/office/officeart/2008/layout/HexagonCluster"/>
    <dgm:cxn modelId="{7C311212-9485-4ED7-9A06-02D1A5D1F76B}" type="presParOf" srcId="{DFB5773F-0032-4178-8954-D7F843BA35A5}" destId="{80964653-A3C7-42E0-BB76-8FA46BE348C3}" srcOrd="0" destOrd="0" presId="urn:microsoft.com/office/officeart/2008/layout/HexagonCluster"/>
    <dgm:cxn modelId="{8CD213D4-F4C6-450C-BA72-3158BFA678DD}" type="presParOf" srcId="{701D4491-FA27-4EA1-8479-26ADCE7BC7F5}" destId="{C0EC4A3E-1684-435C-AF1B-F54E5C1F6ACB}" srcOrd="4" destOrd="0" presId="urn:microsoft.com/office/officeart/2008/layout/HexagonCluster"/>
    <dgm:cxn modelId="{62BFC9D9-5F88-4308-ACA7-C765372B3789}" type="presParOf" srcId="{C0EC4A3E-1684-435C-AF1B-F54E5C1F6ACB}" destId="{F495C2CD-35EC-4DD9-B80E-AEAC3B933130}" srcOrd="0" destOrd="0" presId="urn:microsoft.com/office/officeart/2008/layout/HexagonCluster"/>
    <dgm:cxn modelId="{13972CC2-3D0F-4FF9-9FA8-F6276154DB55}" type="presParOf" srcId="{701D4491-FA27-4EA1-8479-26ADCE7BC7F5}" destId="{84D8D5A3-D622-4621-871A-FD367C9AFD5E}" srcOrd="5" destOrd="0" presId="urn:microsoft.com/office/officeart/2008/layout/HexagonCluster"/>
    <dgm:cxn modelId="{02842E21-634C-4BC6-82E7-156FD427C3E4}" type="presParOf" srcId="{84D8D5A3-D622-4621-871A-FD367C9AFD5E}" destId="{3AA31798-3FC4-4AEE-874E-09BA7F16F9BB}" srcOrd="0" destOrd="0" presId="urn:microsoft.com/office/officeart/2008/layout/HexagonCluster"/>
    <dgm:cxn modelId="{229CC8B0-CBD0-4277-880D-7AB3FE980079}" type="presParOf" srcId="{701D4491-FA27-4EA1-8479-26ADCE7BC7F5}" destId="{61B8D5EC-1ECF-414F-9B0E-C7286516B220}" srcOrd="6" destOrd="0" presId="urn:microsoft.com/office/officeart/2008/layout/HexagonCluster"/>
    <dgm:cxn modelId="{31F2BE8A-04CC-40BD-A2A2-5EF4623FEAE8}" type="presParOf" srcId="{61B8D5EC-1ECF-414F-9B0E-C7286516B220}" destId="{4C21A9F7-D043-4ECB-A856-E69F519A7BA9}" srcOrd="0" destOrd="0" presId="urn:microsoft.com/office/officeart/2008/layout/HexagonCluster"/>
    <dgm:cxn modelId="{7CB46AFC-DE16-4397-8288-B9007EC60BB7}" type="presParOf" srcId="{701D4491-FA27-4EA1-8479-26ADCE7BC7F5}" destId="{6AD89349-CFFC-40E3-A90C-7D6987B8896C}" srcOrd="7" destOrd="0" presId="urn:microsoft.com/office/officeart/2008/layout/HexagonCluster"/>
    <dgm:cxn modelId="{D914A31F-54DD-4A11-ABBD-9B4A6E53D33B}" type="presParOf" srcId="{6AD89349-CFFC-40E3-A90C-7D6987B8896C}" destId="{C46D398E-3A72-47A4-88B4-35E94A78266D}" srcOrd="0" destOrd="0" presId="urn:microsoft.com/office/officeart/2008/layout/HexagonCluster"/>
    <dgm:cxn modelId="{6160EE9C-9CBD-4520-A5A6-EB61FFAFCA7E}" type="presParOf" srcId="{701D4491-FA27-4EA1-8479-26ADCE7BC7F5}" destId="{0BB3515C-976F-4B57-BF9C-A146A856BD4B}" srcOrd="8" destOrd="0" presId="urn:microsoft.com/office/officeart/2008/layout/HexagonCluster"/>
    <dgm:cxn modelId="{4CBD55E2-8863-47BD-8EFD-ED1009EA6782}" type="presParOf" srcId="{0BB3515C-976F-4B57-BF9C-A146A856BD4B}" destId="{DD9DD04B-6D05-4EA1-8438-945693A57968}" srcOrd="0" destOrd="0" presId="urn:microsoft.com/office/officeart/2008/layout/HexagonCluster"/>
    <dgm:cxn modelId="{FF860A44-6BCB-4BB6-AE97-C2C68DF983AB}" type="presParOf" srcId="{701D4491-FA27-4EA1-8479-26ADCE7BC7F5}" destId="{B688AFDE-6D89-47E1-A58E-6E2206F7EB41}" srcOrd="9" destOrd="0" presId="urn:microsoft.com/office/officeart/2008/layout/HexagonCluster"/>
    <dgm:cxn modelId="{97AE4BC8-B531-410A-B59B-B7225527645B}" type="presParOf" srcId="{B688AFDE-6D89-47E1-A58E-6E2206F7EB41}" destId="{1E9AB6FF-8CAF-4E8B-A96A-1FFE63042204}" srcOrd="0" destOrd="0" presId="urn:microsoft.com/office/officeart/2008/layout/HexagonCluster"/>
    <dgm:cxn modelId="{7B9134F3-83D0-4082-8D77-4DE9376AA424}" type="presParOf" srcId="{701D4491-FA27-4EA1-8479-26ADCE7BC7F5}" destId="{6B0D5565-0E89-41A3-9BBC-B3DEC8B584A9}" srcOrd="10" destOrd="0" presId="urn:microsoft.com/office/officeart/2008/layout/HexagonCluster"/>
    <dgm:cxn modelId="{50ED60A5-705A-4A92-8553-2DAFCCAC355E}" type="presParOf" srcId="{6B0D5565-0E89-41A3-9BBC-B3DEC8B584A9}" destId="{F21B3BD9-2FF5-427F-BCCE-3C716EF6FC44}" srcOrd="0" destOrd="0" presId="urn:microsoft.com/office/officeart/2008/layout/HexagonCluster"/>
    <dgm:cxn modelId="{29CFD0BE-7534-41BC-B0AB-5B0C701AFE62}" type="presParOf" srcId="{701D4491-FA27-4EA1-8479-26ADCE7BC7F5}" destId="{2BFB6270-42A9-43DE-B296-C5E162862C14}" srcOrd="11" destOrd="0" presId="urn:microsoft.com/office/officeart/2008/layout/HexagonCluster"/>
    <dgm:cxn modelId="{BB6FBCDB-09C6-4994-A54C-383B885E6AC0}" type="presParOf" srcId="{2BFB6270-42A9-43DE-B296-C5E162862C14}" destId="{853AAFCF-9F6C-4069-9BB7-370AF863FBF7}" srcOrd="0" destOrd="0" presId="urn:microsoft.com/office/officeart/2008/layout/HexagonCluster"/>
    <dgm:cxn modelId="{EE9D2241-52CB-4D81-BB6D-3DCAE3D51767}" type="presParOf" srcId="{701D4491-FA27-4EA1-8479-26ADCE7BC7F5}" destId="{075A29C5-CB9A-4272-8673-D5D531A3CEFA}" srcOrd="12" destOrd="0" presId="urn:microsoft.com/office/officeart/2008/layout/HexagonCluster"/>
    <dgm:cxn modelId="{3345DEE8-7F36-4A41-87C9-A13757B5C374}" type="presParOf" srcId="{075A29C5-CB9A-4272-8673-D5D531A3CEFA}" destId="{E56D83C0-6D0A-43BF-B4A9-78CB841D1F17}" srcOrd="0" destOrd="0" presId="urn:microsoft.com/office/officeart/2008/layout/HexagonCluster"/>
    <dgm:cxn modelId="{31A4EA17-EAAF-4EF9-A2D3-C04F850087BD}" type="presParOf" srcId="{701D4491-FA27-4EA1-8479-26ADCE7BC7F5}" destId="{AA4B8D91-E270-4659-88DB-CE5EE8906943}" srcOrd="13" destOrd="0" presId="urn:microsoft.com/office/officeart/2008/layout/HexagonCluster"/>
    <dgm:cxn modelId="{6C98D0C6-51C4-41B0-B649-596F2D068318}" type="presParOf" srcId="{AA4B8D91-E270-4659-88DB-CE5EE8906943}" destId="{660D519A-3AE9-499A-ACD7-60383A663B97}" srcOrd="0" destOrd="0" presId="urn:microsoft.com/office/officeart/2008/layout/HexagonCluster"/>
    <dgm:cxn modelId="{EE63F906-BFF6-4C8F-91E9-BD31AC155DA1}" type="presParOf" srcId="{701D4491-FA27-4EA1-8479-26ADCE7BC7F5}" destId="{FA31A2B7-0E76-4F7F-9502-9AA1B46C164C}" srcOrd="14" destOrd="0" presId="urn:microsoft.com/office/officeart/2008/layout/HexagonCluster"/>
    <dgm:cxn modelId="{963BC0CC-6AF3-4226-B274-E5059E3D67F4}" type="presParOf" srcId="{FA31A2B7-0E76-4F7F-9502-9AA1B46C164C}" destId="{06D29B53-BD52-4F0B-B129-30471B02184A}" srcOrd="0" destOrd="0" presId="urn:microsoft.com/office/officeart/2008/layout/HexagonCluster"/>
    <dgm:cxn modelId="{1164E2ED-0FCD-4DBD-902B-8DD926F4C542}" type="presParOf" srcId="{701D4491-FA27-4EA1-8479-26ADCE7BC7F5}" destId="{41AE6F71-3FCC-4261-976E-36D4CC3BD40C}" srcOrd="15" destOrd="0" presId="urn:microsoft.com/office/officeart/2008/layout/HexagonCluster"/>
    <dgm:cxn modelId="{841B5444-D8F4-4F44-A829-C757B3CCB64E}" type="presParOf" srcId="{41AE6F71-3FCC-4261-976E-36D4CC3BD40C}" destId="{7C8F1260-9759-4FAF-852E-E2BE75B92057}" srcOrd="0" destOrd="0" presId="urn:microsoft.com/office/officeart/2008/layout/HexagonCluster"/>
    <dgm:cxn modelId="{16C5BBA9-14C3-4CB4-87E6-0DDCF4318E39}" type="presParOf" srcId="{701D4491-FA27-4EA1-8479-26ADCE7BC7F5}" destId="{F0F08319-8304-4C28-8F17-C4DBD12B72F4}" srcOrd="16" destOrd="0" presId="urn:microsoft.com/office/officeart/2008/layout/HexagonCluster"/>
    <dgm:cxn modelId="{3802D2AC-B06E-4989-90E7-B347665987F2}" type="presParOf" srcId="{F0F08319-8304-4C28-8F17-C4DBD12B72F4}" destId="{FFF2A538-C018-4187-B2FD-A5E09B74652E}" srcOrd="0" destOrd="0" presId="urn:microsoft.com/office/officeart/2008/layout/HexagonCluster"/>
    <dgm:cxn modelId="{4A1F0331-4133-4C94-80BE-4813CDCF4F0E}" type="presParOf" srcId="{701D4491-FA27-4EA1-8479-26ADCE7BC7F5}" destId="{80A40C2F-9257-4622-BC20-8EDA59AC93A3}" srcOrd="17" destOrd="0" presId="urn:microsoft.com/office/officeart/2008/layout/HexagonCluster"/>
    <dgm:cxn modelId="{FD750DE9-85C4-4522-A306-3046F6319FFB}" type="presParOf" srcId="{80A40C2F-9257-4622-BC20-8EDA59AC93A3}" destId="{660A9D71-C1D2-4138-85EA-EC47DDCC9DA7}" srcOrd="0" destOrd="0" presId="urn:microsoft.com/office/officeart/2008/layout/HexagonCluster"/>
    <dgm:cxn modelId="{1A6608CB-6F20-49E5-948B-91E60784E36F}" type="presParOf" srcId="{701D4491-FA27-4EA1-8479-26ADCE7BC7F5}" destId="{A5348BF7-1C7C-40CC-9ADB-8A5F49140739}" srcOrd="18" destOrd="0" presId="urn:microsoft.com/office/officeart/2008/layout/HexagonCluster"/>
    <dgm:cxn modelId="{595381DC-FB31-42D0-B6DC-E03BBE9338BD}" type="presParOf" srcId="{A5348BF7-1C7C-40CC-9ADB-8A5F49140739}" destId="{F746A700-72B8-4639-835A-B7507F8C0B4F}" srcOrd="0" destOrd="0" presId="urn:microsoft.com/office/officeart/2008/layout/HexagonCluster"/>
    <dgm:cxn modelId="{62B264D1-B023-43D1-99F4-8ABD13150B9F}" type="presParOf" srcId="{701D4491-FA27-4EA1-8479-26ADCE7BC7F5}" destId="{5627CB3E-0189-4CAD-858A-CCA95F96BAE5}" srcOrd="19" destOrd="0" presId="urn:microsoft.com/office/officeart/2008/layout/HexagonCluster"/>
    <dgm:cxn modelId="{496CBB16-AAB7-492B-A36F-792B7F5DB742}" type="presParOf" srcId="{5627CB3E-0189-4CAD-858A-CCA95F96BAE5}" destId="{2F1D9C33-6E87-4E05-A8F8-A91AB07949EE}" srcOrd="0" destOrd="0" presId="urn:microsoft.com/office/officeart/2008/layout/HexagonCluster"/>
    <dgm:cxn modelId="{C3D68785-4D39-4B7C-84B6-733E25EBD559}" type="presParOf" srcId="{701D4491-FA27-4EA1-8479-26ADCE7BC7F5}" destId="{68749CB5-44AC-43DA-B9C1-47DBD639C6BC}" srcOrd="20" destOrd="0" presId="urn:microsoft.com/office/officeart/2008/layout/HexagonCluster"/>
    <dgm:cxn modelId="{3ADB17C3-BF49-4AC6-A4B8-404276D4D1D7}" type="presParOf" srcId="{68749CB5-44AC-43DA-B9C1-47DBD639C6BC}" destId="{C906E6F1-FA9A-4910-90A1-E320DA09D70B}" srcOrd="0" destOrd="0" presId="urn:microsoft.com/office/officeart/2008/layout/HexagonCluster"/>
    <dgm:cxn modelId="{8B56A0A4-7F9F-476D-BECB-A18BA83167FB}" type="presParOf" srcId="{701D4491-FA27-4EA1-8479-26ADCE7BC7F5}" destId="{DB71C7CF-7188-433D-B209-0F808BEE2DC3}" srcOrd="21" destOrd="0" presId="urn:microsoft.com/office/officeart/2008/layout/HexagonCluster"/>
    <dgm:cxn modelId="{557866C6-6D03-4042-9042-D3846695C7D3}" type="presParOf" srcId="{DB71C7CF-7188-433D-B209-0F808BEE2DC3}" destId="{9B66DBF4-8476-4C56-812F-62A830FDBC22}" srcOrd="0" destOrd="0" presId="urn:microsoft.com/office/officeart/2008/layout/HexagonCluster"/>
    <dgm:cxn modelId="{73D12242-88B1-4945-8F77-F11F07347C1B}" type="presParOf" srcId="{701D4491-FA27-4EA1-8479-26ADCE7BC7F5}" destId="{D545B4A0-D27B-4D3C-8435-50C86C7EFD84}" srcOrd="22" destOrd="0" presId="urn:microsoft.com/office/officeart/2008/layout/HexagonCluster"/>
    <dgm:cxn modelId="{760C591E-BDC6-4DB2-A4A4-5947DBA4832B}" type="presParOf" srcId="{D545B4A0-D27B-4D3C-8435-50C86C7EFD84}" destId="{5CC9FF1E-2609-4EAC-9A3D-E1A7F592D29C}" srcOrd="0" destOrd="0" presId="urn:microsoft.com/office/officeart/2008/layout/HexagonCluster"/>
    <dgm:cxn modelId="{4B56628B-7C70-4474-8ED2-A127EEC22DFF}" type="presParOf" srcId="{701D4491-FA27-4EA1-8479-26ADCE7BC7F5}" destId="{74317491-9E2E-495C-948C-2570DB850B87}" srcOrd="23" destOrd="0" presId="urn:microsoft.com/office/officeart/2008/layout/HexagonCluster"/>
    <dgm:cxn modelId="{3FB50367-7032-4FCA-9F75-49789A773CA0}" type="presParOf" srcId="{74317491-9E2E-495C-948C-2570DB850B87}" destId="{BCB38816-37E7-42D6-A705-4E1629D11B28}" srcOrd="0" destOrd="0" presId="urn:microsoft.com/office/officeart/2008/layout/HexagonCluster"/>
    <dgm:cxn modelId="{21226317-54EE-43BF-BBBF-089AC1DA4C5C}" type="presParOf" srcId="{701D4491-FA27-4EA1-8479-26ADCE7BC7F5}" destId="{046F854D-B25C-4642-BFFB-0D85B89C32C2}" srcOrd="24" destOrd="0" presId="urn:microsoft.com/office/officeart/2008/layout/HexagonCluster"/>
    <dgm:cxn modelId="{33055484-9A16-4644-99A7-C29272ED5C1C}" type="presParOf" srcId="{046F854D-B25C-4642-BFFB-0D85B89C32C2}" destId="{4F984C10-ABAA-42FF-A604-F5D55A265E28}" srcOrd="0" destOrd="0" presId="urn:microsoft.com/office/officeart/2008/layout/HexagonCluster"/>
    <dgm:cxn modelId="{50BCCC92-8E0B-4DFF-9328-70F49A4337E3}" type="presParOf" srcId="{701D4491-FA27-4EA1-8479-26ADCE7BC7F5}" destId="{AA74D210-6851-4DBC-8E9B-2AF2BE8D99F5}" srcOrd="25" destOrd="0" presId="urn:microsoft.com/office/officeart/2008/layout/HexagonCluster"/>
    <dgm:cxn modelId="{A26EDC13-4C49-4F9F-8F92-171EF069C8E3}" type="presParOf" srcId="{AA74D210-6851-4DBC-8E9B-2AF2BE8D99F5}" destId="{29B61B43-BC40-4029-B25E-C9212F8CD13E}" srcOrd="0" destOrd="0" presId="urn:microsoft.com/office/officeart/2008/layout/HexagonCluster"/>
    <dgm:cxn modelId="{101F9015-2AD6-4F1E-8AD7-FF09402B7C7D}" type="presParOf" srcId="{701D4491-FA27-4EA1-8479-26ADCE7BC7F5}" destId="{26C47DF3-ED6E-429F-A6A5-7826969A244B}" srcOrd="26" destOrd="0" presId="urn:microsoft.com/office/officeart/2008/layout/HexagonCluster"/>
    <dgm:cxn modelId="{F2EA84C3-DB5F-408B-BA7D-44853376B63F}" type="presParOf" srcId="{26C47DF3-ED6E-429F-A6A5-7826969A244B}" destId="{5FD38B38-6791-4E14-A590-6239D548764A}" srcOrd="0" destOrd="0" presId="urn:microsoft.com/office/officeart/2008/layout/HexagonCluster"/>
    <dgm:cxn modelId="{084BA576-5CDF-42B2-9F6E-05A7D466895D}" type="presParOf" srcId="{701D4491-FA27-4EA1-8479-26ADCE7BC7F5}" destId="{66A36B28-3EF6-4C10-8E86-3C732B4268EC}" srcOrd="27" destOrd="0" presId="urn:microsoft.com/office/officeart/2008/layout/HexagonCluster"/>
    <dgm:cxn modelId="{9FEF29B8-8229-4CDE-869D-6DCA71F1EAA0}" type="presParOf" srcId="{66A36B28-3EF6-4C10-8E86-3C732B4268EC}" destId="{2F7F1267-A900-4C17-8AC3-0BAA6EBB31A9}" srcOrd="0" destOrd="0" presId="urn:microsoft.com/office/officeart/2008/layout/HexagonCluster"/>
    <dgm:cxn modelId="{0F013132-F7AD-4CB7-AFDE-EA3D33BBC872}" type="presParOf" srcId="{701D4491-FA27-4EA1-8479-26ADCE7BC7F5}" destId="{FCD80702-B5AF-4283-80AC-056D59C99CF8}" srcOrd="28" destOrd="0" presId="urn:microsoft.com/office/officeart/2008/layout/HexagonCluster"/>
    <dgm:cxn modelId="{CF81B78B-C81D-428E-ADBD-1BDF4B60330D}" type="presParOf" srcId="{FCD80702-B5AF-4283-80AC-056D59C99CF8}" destId="{8100D17D-35DE-4A20-9141-E8E48B325F32}" srcOrd="0" destOrd="0" presId="urn:microsoft.com/office/officeart/2008/layout/HexagonCluster"/>
    <dgm:cxn modelId="{CC1A92EA-A87E-4127-82A4-68FA5C037D6F}" type="presParOf" srcId="{701D4491-FA27-4EA1-8479-26ADCE7BC7F5}" destId="{59EF46A3-8068-4651-A322-2B300AA34635}" srcOrd="29" destOrd="0" presId="urn:microsoft.com/office/officeart/2008/layout/HexagonCluster"/>
    <dgm:cxn modelId="{C8B165BA-5D79-4D46-A0C9-D6BEE49F1DA2}" type="presParOf" srcId="{59EF46A3-8068-4651-A322-2B300AA34635}" destId="{C4C8AA62-2E29-4DA6-B126-3AE422EE3FC6}" srcOrd="0" destOrd="0" presId="urn:microsoft.com/office/officeart/2008/layout/HexagonCluster"/>
    <dgm:cxn modelId="{400078C0-E43E-408E-B997-5BD597F30148}" type="presParOf" srcId="{701D4491-FA27-4EA1-8479-26ADCE7BC7F5}" destId="{E5840C8A-8B71-49D4-BECC-A7999414549D}" srcOrd="30" destOrd="0" presId="urn:microsoft.com/office/officeart/2008/layout/HexagonCluster"/>
    <dgm:cxn modelId="{A500F760-7628-45F7-9E27-6142871EA9BA}" type="presParOf" srcId="{E5840C8A-8B71-49D4-BECC-A7999414549D}" destId="{8F4820BC-94B6-4EEC-B0AD-3CE338D08328}" srcOrd="0" destOrd="0" presId="urn:microsoft.com/office/officeart/2008/layout/HexagonCluster"/>
    <dgm:cxn modelId="{2CE3C608-EF13-4DB3-AAE2-AAF9FCE4B485}" type="presParOf" srcId="{701D4491-FA27-4EA1-8479-26ADCE7BC7F5}" destId="{FB052AA0-9C78-40BA-ABEB-59EA1F07747A}" srcOrd="31" destOrd="0" presId="urn:microsoft.com/office/officeart/2008/layout/HexagonCluster"/>
    <dgm:cxn modelId="{C5F06195-5064-4426-BA90-C8EE26D23C08}" type="presParOf" srcId="{FB052AA0-9C78-40BA-ABEB-59EA1F07747A}" destId="{C22888D6-AC0F-473C-8A86-78295B45A9D6}" srcOrd="0" destOrd="0" presId="urn:microsoft.com/office/officeart/2008/layout/HexagonCluster"/>
    <dgm:cxn modelId="{E17BC88D-ED8E-4A57-A92F-F485C61AD151}" type="presParOf" srcId="{701D4491-FA27-4EA1-8479-26ADCE7BC7F5}" destId="{7FC7AB16-90CB-42B1-BA9A-F9452BBF5600}" srcOrd="32" destOrd="0" presId="urn:microsoft.com/office/officeart/2008/layout/HexagonCluster"/>
    <dgm:cxn modelId="{0F52D689-7F64-4C4F-B770-3E8A24791426}" type="presParOf" srcId="{7FC7AB16-90CB-42B1-BA9A-F9452BBF5600}" destId="{A7F4012A-66ED-439F-BD89-C4821D14535B}" srcOrd="0" destOrd="0" presId="urn:microsoft.com/office/officeart/2008/layout/HexagonCluster"/>
    <dgm:cxn modelId="{4076EE9D-FF4F-44A2-8C18-E1FE118ECD54}" type="presParOf" srcId="{701D4491-FA27-4EA1-8479-26ADCE7BC7F5}" destId="{BFF21971-8CD4-4E08-B7DB-11FA359EB06D}" srcOrd="33" destOrd="0" presId="urn:microsoft.com/office/officeart/2008/layout/HexagonCluster"/>
    <dgm:cxn modelId="{8D36C8D2-7610-40FC-8B6B-EBF4F92787A3}" type="presParOf" srcId="{BFF21971-8CD4-4E08-B7DB-11FA359EB06D}" destId="{A8D509EF-170E-45B0-B312-D0EC324E5CE2}" srcOrd="0" destOrd="0" presId="urn:microsoft.com/office/officeart/2008/layout/HexagonCluster"/>
    <dgm:cxn modelId="{FD9BA1D0-B42F-46EB-B343-478BC3384259}" type="presParOf" srcId="{701D4491-FA27-4EA1-8479-26ADCE7BC7F5}" destId="{ED1E0526-05E2-4CBA-A475-674071BA28A5}" srcOrd="34" destOrd="0" presId="urn:microsoft.com/office/officeart/2008/layout/HexagonCluster"/>
    <dgm:cxn modelId="{74C34D00-5DBB-484A-8009-274CBB4C8F47}" type="presParOf" srcId="{ED1E0526-05E2-4CBA-A475-674071BA28A5}" destId="{C805CCC8-3B00-4182-A953-FB042E10A9D4}" srcOrd="0" destOrd="0" presId="urn:microsoft.com/office/officeart/2008/layout/HexagonCluster"/>
    <dgm:cxn modelId="{E7545212-2984-4133-A303-D3163DFB96D8}" type="presParOf" srcId="{701D4491-FA27-4EA1-8479-26ADCE7BC7F5}" destId="{B0E4156C-D289-4221-99EC-6B493D67776B}" srcOrd="35" destOrd="0" presId="urn:microsoft.com/office/officeart/2008/layout/HexagonCluster"/>
    <dgm:cxn modelId="{53B9F1C6-9777-49C2-B563-0299FD4FE439}" type="presParOf" srcId="{B0E4156C-D289-4221-99EC-6B493D67776B}" destId="{3C631347-44F7-4C6D-B7E6-86D4719D0206}" srcOrd="0" destOrd="0" presId="urn:microsoft.com/office/officeart/2008/layout/HexagonCluster"/>
    <dgm:cxn modelId="{E2ED25AF-8882-4DF1-832C-217CCEA7EC41}" type="presParOf" srcId="{701D4491-FA27-4EA1-8479-26ADCE7BC7F5}" destId="{D862C761-0E81-4CAD-8698-B92453807AC3}" srcOrd="36" destOrd="0" presId="urn:microsoft.com/office/officeart/2008/layout/HexagonCluster"/>
    <dgm:cxn modelId="{01E1261C-1800-44BC-B09D-E50ACF78B176}" type="presParOf" srcId="{D862C761-0E81-4CAD-8698-B92453807AC3}" destId="{70287C2B-400C-4A72-B9DF-D3421991E85E}" srcOrd="0" destOrd="0" presId="urn:microsoft.com/office/officeart/2008/layout/HexagonCluster"/>
    <dgm:cxn modelId="{DAD8936F-7EB7-4493-BB34-46B73F0BCEAC}" type="presParOf" srcId="{701D4491-FA27-4EA1-8479-26ADCE7BC7F5}" destId="{6E5442ED-1254-453A-B281-444FA50D940F}" srcOrd="37" destOrd="0" presId="urn:microsoft.com/office/officeart/2008/layout/HexagonCluster"/>
    <dgm:cxn modelId="{F9015445-5599-4D2B-9C98-46386E64C36C}" type="presParOf" srcId="{6E5442ED-1254-453A-B281-444FA50D940F}" destId="{193A5BD0-4A25-4798-AC30-CBB8D95D93EE}" srcOrd="0" destOrd="0" presId="urn:microsoft.com/office/officeart/2008/layout/HexagonCluster"/>
    <dgm:cxn modelId="{8BE3AF99-4E06-4B28-B008-ED1C4EC94232}" type="presParOf" srcId="{701D4491-FA27-4EA1-8479-26ADCE7BC7F5}" destId="{1A337569-7734-4069-9C51-C441D21D62D9}" srcOrd="38" destOrd="0" presId="urn:microsoft.com/office/officeart/2008/layout/HexagonCluster"/>
    <dgm:cxn modelId="{99F8BD97-7B88-435D-A031-18663A27718E}" type="presParOf" srcId="{1A337569-7734-4069-9C51-C441D21D62D9}" destId="{0CE0CE01-BF3D-4320-98FF-5183FA57DD11}" srcOrd="0" destOrd="0" presId="urn:microsoft.com/office/officeart/2008/layout/HexagonCluster"/>
    <dgm:cxn modelId="{8EDE5A40-F82E-494F-B8FF-15A1011C0D8A}" type="presParOf" srcId="{701D4491-FA27-4EA1-8479-26ADCE7BC7F5}" destId="{87AEE296-4FAE-4F90-BA04-1AB4DB45AC04}" srcOrd="39" destOrd="0" presId="urn:microsoft.com/office/officeart/2008/layout/HexagonCluster"/>
    <dgm:cxn modelId="{A3D5D197-D5FD-4799-970C-58F0F56450CB}" type="presParOf" srcId="{87AEE296-4FAE-4F90-BA04-1AB4DB45AC04}" destId="{23944098-788F-4D29-B638-548B61FDBB3C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97C2D-6041-4352-98E3-F47581B216C1}" type="datetimeFigureOut">
              <a:rPr lang="pt-BR" smtClean="0"/>
              <a:t>06/11/2019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28383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09079" y="928383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56E17-3248-4F1B-A155-8FF99A1EBF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96244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52FD4-6BF3-4D60-B704-44380343053D}" type="datetimeFigureOut">
              <a:rPr lang="pt-BR" smtClean="0"/>
              <a:t>06/11/2019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3425"/>
            <a:ext cx="4886325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28383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09079" y="928383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FDB31-7BC0-453E-809D-CC2FDB60C5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806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Complexo de Interlagos</a:t>
            </a:r>
          </a:p>
          <a:p>
            <a:r>
              <a:rPr lang="pt-BR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Autódromo José Carlos Pace 1940 - traçado de maior reconhecimento na América Latina</a:t>
            </a:r>
          </a:p>
          <a:p>
            <a:r>
              <a:rPr lang="pt-BR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Realização de eventos</a:t>
            </a:r>
          </a:p>
          <a:p>
            <a:r>
              <a:rPr lang="pt-BR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Polo esportivo e de lazer</a:t>
            </a:r>
          </a:p>
          <a:p>
            <a:r>
              <a:rPr lang="pt-BR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Localização estratégica, próxima</a:t>
            </a:r>
            <a:r>
              <a:rPr lang="pt-BR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grandes avenidas ao sistema de transporte público</a:t>
            </a:r>
          </a:p>
          <a:p>
            <a:r>
              <a:rPr lang="pt-BR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Grandes dimensões </a:t>
            </a:r>
          </a:p>
          <a:p>
            <a:r>
              <a:rPr lang="pt-BR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Potencial para setorização de espaços </a:t>
            </a:r>
          </a:p>
          <a:p>
            <a:r>
              <a:rPr lang="pt-BR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Atratividade para parcerias -&gt; melhor aproveitamento e dinamizando toda a região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FDB31-7BC0-453E-809D-CC2FDB60C57B}" type="slidenum">
              <a:rPr lang="pt-BR" smtClean="0">
                <a:solidFill>
                  <a:prstClr val="black"/>
                </a:solidFill>
              </a:rPr>
              <a:pPr/>
              <a:t>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758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ATUALIZADO</a:t>
            </a:r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FDB31-7BC0-453E-809D-CC2FDB60C57B}" type="slidenum">
              <a:rPr lang="pt-BR" smtClean="0">
                <a:solidFill>
                  <a:prstClr val="black"/>
                </a:solidFill>
              </a:rPr>
              <a:pPr/>
              <a:t>14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91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ATUALIZADO</a:t>
            </a:r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FDB31-7BC0-453E-809D-CC2FDB60C57B}" type="slidenum">
              <a:rPr lang="pt-BR" smtClean="0">
                <a:solidFill>
                  <a:prstClr val="black"/>
                </a:solidFill>
              </a:rPr>
              <a:pPr/>
              <a:t>16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233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FDB31-7BC0-453E-809D-CC2FDB60C57B}" type="slidenum">
              <a:rPr lang="pt-BR" smtClean="0">
                <a:solidFill>
                  <a:prstClr val="black"/>
                </a:solidFill>
              </a:rPr>
              <a:pPr/>
              <a:t>17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12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FDB31-7BC0-453E-809D-CC2FDB60C57B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5879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</a:rPr>
              <a:t>ATUALIZADO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FDB31-7BC0-453E-809D-CC2FDB60C57B}" type="slidenum">
              <a:rPr lang="pt-BR" smtClean="0">
                <a:solidFill>
                  <a:prstClr val="black"/>
                </a:solidFill>
              </a:rPr>
              <a:pPr/>
              <a:t>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12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Vocação social do equipamento é o esporte a motor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FDB31-7BC0-453E-809D-CC2FDB60C57B}" type="slidenum">
              <a:rPr lang="pt-BR" smtClean="0">
                <a:solidFill>
                  <a:prstClr val="black"/>
                </a:solidFill>
              </a:rPr>
              <a:pPr/>
              <a:t>5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12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ATUALIZADO</a:t>
            </a:r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FDB31-7BC0-453E-809D-CC2FDB60C57B}" type="slidenum">
              <a:rPr lang="pt-BR" smtClean="0">
                <a:solidFill>
                  <a:prstClr val="black"/>
                </a:solidFill>
              </a:rPr>
              <a:pPr/>
              <a:t>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417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Perimetral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aproximadamente 3,5 km de extensão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Área de lazer para população local: pista de caminhada, corrida, ciclismo e prática de exercícios físicos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Aprimoramento do mobiliário urbano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FDB31-7BC0-453E-809D-CC2FDB60C57B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4895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FDB31-7BC0-453E-809D-CC2FDB60C57B}" type="slidenum">
              <a:rPr lang="pt-BR" smtClean="0">
                <a:solidFill>
                  <a:prstClr val="black"/>
                </a:solidFill>
              </a:rPr>
              <a:pPr/>
              <a:t>10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12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FDB31-7BC0-453E-809D-CC2FDB60C57B}" type="slidenum">
              <a:rPr lang="pt-BR" smtClean="0">
                <a:solidFill>
                  <a:prstClr val="black"/>
                </a:solidFill>
              </a:rPr>
              <a:pPr/>
              <a:t>11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12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ATUALIZADO</a:t>
            </a:r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FDB31-7BC0-453E-809D-CC2FDB60C57B}" type="slidenum">
              <a:rPr lang="pt-BR" smtClean="0">
                <a:solidFill>
                  <a:prstClr val="black"/>
                </a:solidFill>
              </a:rPr>
              <a:pPr/>
              <a:t>12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563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Milton</a:t>
            </a:r>
            <a:r>
              <a:rPr lang="pt-BR" b="1" baseline="0" dirty="0" smtClean="0"/>
              <a:t> Bastos – Chefe de Gabinete do Vereador Ricardo Nunes</a:t>
            </a:r>
          </a:p>
          <a:p>
            <a:r>
              <a:rPr lang="pt-BR" b="1" baseline="0" dirty="0" smtClean="0"/>
              <a:t>Rodrigo Goulart – Vereador e morador da região</a:t>
            </a:r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FDB31-7BC0-453E-809D-CC2FDB60C57B}" type="slidenum">
              <a:rPr lang="pt-BR" smtClean="0">
                <a:solidFill>
                  <a:prstClr val="black"/>
                </a:solidFill>
              </a:rPr>
              <a:pPr/>
              <a:t>13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44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90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9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9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9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9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9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9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9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9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9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00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0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0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0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0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0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06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0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08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0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11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1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1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14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1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16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17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18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19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20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22.xml"/><Relationship Id="rId1" Type="http://schemas.openxmlformats.org/officeDocument/2006/relationships/tags" Target="../tags/tag12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2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24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2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26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27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2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29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13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131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13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133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134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135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13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137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138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139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140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141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142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14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4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45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46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47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48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49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50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51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5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53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55.xml"/><Relationship Id="rId1" Type="http://schemas.openxmlformats.org/officeDocument/2006/relationships/tags" Target="../tags/tag15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56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57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58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59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60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6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6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6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64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65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66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67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68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69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70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71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72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174.xml"/><Relationship Id="rId1" Type="http://schemas.openxmlformats.org/officeDocument/2006/relationships/tags" Target="../tags/tag17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75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76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77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78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79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8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.png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81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8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83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84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85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86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87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88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89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90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91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193.xml"/><Relationship Id="rId1" Type="http://schemas.openxmlformats.org/officeDocument/2006/relationships/tags" Target="../tags/tag19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94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95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96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97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98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9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4.png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200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0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02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03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04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05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06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07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08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09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10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12.xml"/><Relationship Id="rId1" Type="http://schemas.openxmlformats.org/officeDocument/2006/relationships/tags" Target="../tags/tag21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13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14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15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16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17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1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4.png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19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5.png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2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221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222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223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224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225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226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22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228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229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230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231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232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23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5.png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3.xml"/><Relationship Id="rId1" Type="http://schemas.openxmlformats.org/officeDocument/2006/relationships/tags" Target="../tags/tag234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23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236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237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238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239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240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241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242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243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244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246.xml"/><Relationship Id="rId1" Type="http://schemas.openxmlformats.org/officeDocument/2006/relationships/tags" Target="../tags/tag24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247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248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249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250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251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25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4.png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253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25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255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256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257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258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259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260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261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262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263.xml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265.xml"/><Relationship Id="rId1" Type="http://schemas.openxmlformats.org/officeDocument/2006/relationships/tags" Target="../tags/tag26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266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267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268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269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270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27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4.png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272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27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274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275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276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277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278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279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280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281.xml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283.xml"/><Relationship Id="rId1" Type="http://schemas.openxmlformats.org/officeDocument/2006/relationships/tags" Target="../tags/tag282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28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285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286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287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288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28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4.png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290.xml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6.xml"/><Relationship Id="rId1" Type="http://schemas.openxmlformats.org/officeDocument/2006/relationships/tags" Target="../tags/tag291.xml"/><Relationship Id="rId4" Type="http://schemas.openxmlformats.org/officeDocument/2006/relationships/image" Target="../media/image8.jpeg"/></Relationships>
</file>

<file path=ppt/slideLayouts/_rels/slideLayout3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29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293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294.xml"/></Relationships>
</file>

<file path=ppt/slideLayouts/_rels/slideLayout3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295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296.xml"/></Relationships>
</file>

<file path=ppt/slideLayouts/_rels/slideLayout3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297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298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299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00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01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0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03.xml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305.xml"/><Relationship Id="rId1" Type="http://schemas.openxmlformats.org/officeDocument/2006/relationships/tags" Target="../tags/tag304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06.xm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07.xml"/></Relationships>
</file>

<file path=ppt/slideLayouts/_rels/slideLayout3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08.xml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09.xml"/></Relationships>
</file>

<file path=ppt/slideLayouts/_rels/slideLayout3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10.xml"/></Relationships>
</file>

<file path=ppt/slideLayouts/_rels/slideLayout3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1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1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313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314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315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316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317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318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31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320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321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322.xml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324.xml"/><Relationship Id="rId1" Type="http://schemas.openxmlformats.org/officeDocument/2006/relationships/tags" Target="../tags/tag323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325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326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327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328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329.xml"/></Relationships>
</file>

<file path=ppt/slideLayouts/_rels/slideLayout3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330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4.png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331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332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333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334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335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336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337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33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339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340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341.xml"/></Relationships>
</file>

<file path=ppt/slideLayouts/_rels/slideLayout3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343.xml"/><Relationship Id="rId1" Type="http://schemas.openxmlformats.org/officeDocument/2006/relationships/tags" Target="../tags/tag342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344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345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346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347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348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349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Relationship Id="rId4" Type="http://schemas.openxmlformats.org/officeDocument/2006/relationships/image" Target="../media/image8.jpeg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4.png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350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ags" Target="../tags/tag351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ags" Target="../tags/tag352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ags" Target="../tags/tag353.xml"/></Relationships>
</file>

<file path=ppt/slideLayouts/_rels/slideLayout3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ags" Target="../tags/tag354.xml"/></Relationships>
</file>

<file path=ppt/slideLayouts/_rels/slideLayout3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ags" Target="../tags/tag355.xml"/></Relationships>
</file>

<file path=ppt/slideLayouts/_rels/slideLayout3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ags" Target="../tags/tag356.xml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ags" Target="../tags/tag35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4.xml"/></Relationships>
</file>

<file path=ppt/slideLayouts/_rels/slideLayout4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ags" Target="../tags/tag358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ags" Target="../tags/tag359.xml"/></Relationships>
</file>

<file path=ppt/slideLayouts/_rels/slideLayout4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ags" Target="../tags/tag360.xml"/></Relationships>
</file>

<file path=ppt/slideLayouts/_rels/slideLayout4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362.xml"/><Relationship Id="rId1" Type="http://schemas.openxmlformats.org/officeDocument/2006/relationships/tags" Target="../tags/tag361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ags" Target="../tags/tag363.xml"/></Relationships>
</file>

<file path=ppt/slideLayouts/_rels/slideLayout4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ags" Target="../tags/tag364.xml"/></Relationships>
</file>

<file path=ppt/slideLayouts/_rels/slideLayout4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ags" Target="../tags/tag365.xml"/></Relationships>
</file>

<file path=ppt/slideLayouts/_rels/slideLayout40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ags" Target="../tags/tag366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ags" Target="../tags/tag367.xml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ags" Target="../tags/tag36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4.png"/></Relationships>
</file>

<file path=ppt/slideLayouts/_rels/slideLayout4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ags" Target="../tags/tag369.xml"/></Relationships>
</file>

<file path=ppt/slideLayouts/_rels/slideLayout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20.xml"/><Relationship Id="rId1" Type="http://schemas.openxmlformats.org/officeDocument/2006/relationships/tags" Target="../tags/tag370.xml"/><Relationship Id="rId4" Type="http://schemas.openxmlformats.org/officeDocument/2006/relationships/image" Target="../media/image8.jpeg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ags" Target="../tags/tag371.xml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ags" Target="../tags/tag372.xml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ags" Target="../tags/tag373.xml"/></Relationships>
</file>

<file path=ppt/slideLayouts/_rels/slideLayout4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ags" Target="../tags/tag374.xml"/></Relationships>
</file>

<file path=ppt/slideLayouts/_rels/slideLayout4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ags" Target="../tags/tag375.xml"/></Relationships>
</file>

<file path=ppt/slideLayouts/_rels/slideLayout4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ags" Target="../tags/tag37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6.xml"/></Relationships>
</file>

<file path=ppt/slideLayouts/_rels/slideLayout4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ags" Target="../tags/tag377.xml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ags" Target="../tags/tag378.xml"/></Relationships>
</file>

<file path=ppt/slideLayouts/_rels/slideLayout4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ags" Target="../tags/tag379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ags" Target="../tags/tag380.xml"/></Relationships>
</file>

<file path=ppt/slideLayouts/_rels/slideLayout4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ags" Target="../tags/tag381.xml"/></Relationships>
</file>

<file path=ppt/slideLayouts/_rels/slideLayout4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383.xml"/><Relationship Id="rId1" Type="http://schemas.openxmlformats.org/officeDocument/2006/relationships/tags" Target="../tags/tag382.xml"/></Relationships>
</file>

<file path=ppt/slideLayouts/_rels/slideLayout4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ags" Target="../tags/tag384.xml"/></Relationships>
</file>

<file path=ppt/slideLayouts/_rels/slideLayout4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ags" Target="../tags/tag385.xml"/></Relationships>
</file>

<file path=ppt/slideLayouts/_rels/slideLayout4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ags" Target="../tags/tag386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ags" Target="../tags/tag38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7.xml"/></Relationships>
</file>

<file path=ppt/slideLayouts/_rels/slideLayout4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ags" Target="../tags/tag388.xml"/></Relationships>
</file>

<file path=ppt/slideLayouts/_rels/slideLayout4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ags" Target="../tags/tag389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4.png"/></Relationships>
</file>

<file path=ppt/slideLayouts/_rels/slideLayout4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ags" Target="../tags/tag390.xml"/></Relationships>
</file>

<file path=ppt/slideLayouts/_rels/slideLayout4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391.xml"/><Relationship Id="rId4" Type="http://schemas.openxmlformats.org/officeDocument/2006/relationships/image" Target="../media/image8.jpeg"/></Relationships>
</file>

<file path=ppt/slideLayouts/_rels/slideLayout4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ags" Target="../tags/tag39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9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0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8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9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0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4.xml"/><Relationship Id="rId4" Type="http://schemas.openxmlformats.org/officeDocument/2006/relationships/image" Target="../media/image8.jpe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5.xml"/><Relationship Id="rId4" Type="http://schemas.openxmlformats.org/officeDocument/2006/relationships/image" Target="../media/image8.jpe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8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60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6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6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6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6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6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6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69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75.xml"/><Relationship Id="rId4" Type="http://schemas.openxmlformats.org/officeDocument/2006/relationships/image" Target="../media/image8.jpeg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7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7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80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8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8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8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8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8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8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8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841268"/>
            <a:ext cx="9144000" cy="100811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" y="8621"/>
            <a:ext cx="9144000" cy="1260140"/>
          </a:xfrm>
          <a:prstGeom prst="rect">
            <a:avLst/>
          </a:prstGeom>
          <a:gradFill>
            <a:gsLst>
              <a:gs pos="0">
                <a:schemeClr val="bg1"/>
              </a:gs>
              <a:gs pos="91000">
                <a:srgbClr val="D9D9D9"/>
              </a:gs>
              <a:gs pos="100000">
                <a:schemeClr val="bg1"/>
              </a:gs>
            </a:gsLst>
            <a:lin ang="5400000" scaled="0"/>
          </a:gradFill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159732" y="2888940"/>
            <a:ext cx="4822304" cy="3953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da </a:t>
            </a:r>
            <a:r>
              <a:rPr lang="en-US" dirty="0" err="1" smtClean="0"/>
              <a:t>apresentação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9732" y="3492569"/>
            <a:ext cx="4799964" cy="548499"/>
          </a:xfrm>
          <a:prstGeom prst="rect">
            <a:avLst/>
          </a:prstGeom>
        </p:spPr>
        <p:txBody>
          <a:bodyPr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2000" b="0" i="0" kern="800" spc="-10" baseline="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defTabSz="457200" eaLnBrk="0" hangingPunct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dirty="0" err="1" smtClean="0"/>
              <a:t>Opcional</a:t>
            </a:r>
            <a:r>
              <a:rPr lang="en-US" dirty="0" smtClean="0"/>
              <a:t> | </a:t>
            </a:r>
            <a:r>
              <a:rPr lang="en-US" dirty="0" err="1" smtClean="0"/>
              <a:t>Descrição</a:t>
            </a:r>
            <a:r>
              <a:rPr lang="en-US" dirty="0" smtClean="0"/>
              <a:t> do </a:t>
            </a:r>
            <a:r>
              <a:rPr lang="en-US" dirty="0" err="1" smtClean="0"/>
              <a:t>documento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602645" y="4429099"/>
            <a:ext cx="1938710" cy="15871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t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None/>
              <a:tabLst/>
              <a:defRPr lang="pt-BR" sz="1200" b="0" i="0" kern="800" spc="-10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pt-BR" dirty="0" smtClean="0"/>
              <a:t>Local, Mês/ Ano</a:t>
            </a:r>
            <a:endParaRPr lang="pt-BR" dirty="0"/>
          </a:p>
        </p:txBody>
      </p:sp>
      <p:sp>
        <p:nvSpPr>
          <p:cNvPr id="10" name="Retângulo 9"/>
          <p:cNvSpPr/>
          <p:nvPr userDrawn="1"/>
        </p:nvSpPr>
        <p:spPr>
          <a:xfrm>
            <a:off x="0" y="1"/>
            <a:ext cx="9144000" cy="2966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2051720" y="3429000"/>
            <a:ext cx="5112568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 userDrawn="1"/>
        </p:nvSpPr>
        <p:spPr>
          <a:xfrm>
            <a:off x="0" y="6561349"/>
            <a:ext cx="9144000" cy="2966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17" name="Grupo 16"/>
          <p:cNvGrpSpPr/>
          <p:nvPr userDrawn="1"/>
        </p:nvGrpSpPr>
        <p:grpSpPr>
          <a:xfrm>
            <a:off x="3783447" y="5377281"/>
            <a:ext cx="1577107" cy="489946"/>
            <a:chOff x="3732757" y="5377281"/>
            <a:chExt cx="1577107" cy="489946"/>
          </a:xfrm>
        </p:grpSpPr>
        <p:pic>
          <p:nvPicPr>
            <p:cNvPr id="25" name="Picture 11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732757" y="5377281"/>
              <a:ext cx="839752" cy="489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87672" y="5377627"/>
              <a:ext cx="622192" cy="48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38834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Chart Placeholder 5"/>
          <p:cNvSpPr>
            <a:spLocks noGrp="1"/>
          </p:cNvSpPr>
          <p:nvPr>
            <p:ph type="chart" sz="quarter" idx="17"/>
          </p:nvPr>
        </p:nvSpPr>
        <p:spPr>
          <a:xfrm>
            <a:off x="143510" y="2220995"/>
            <a:ext cx="5364594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652120" y="1628800"/>
            <a:ext cx="3203876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53645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652120" y="2220995"/>
            <a:ext cx="320387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16425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1"/>
          </p:nvPr>
        </p:nvSpPr>
        <p:spPr>
          <a:xfrm>
            <a:off x="301596" y="1268760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4"/>
          </p:nvPr>
        </p:nvSpPr>
        <p:spPr>
          <a:xfrm>
            <a:off x="4588209" y="2420888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20731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14"/>
          </p:nvPr>
        </p:nvSpPr>
        <p:spPr>
          <a:xfrm>
            <a:off x="2555778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237728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Rectangle 14"/>
          <p:cNvSpPr/>
          <p:nvPr userDrawn="1"/>
        </p:nvSpPr>
        <p:spPr>
          <a:xfrm>
            <a:off x="251520" y="3374255"/>
            <a:ext cx="4176018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Rectangle 19"/>
          <p:cNvSpPr/>
          <p:nvPr userDrawn="1"/>
        </p:nvSpPr>
        <p:spPr>
          <a:xfrm>
            <a:off x="4703520" y="3393056"/>
            <a:ext cx="4188961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/>
          </p:nvPr>
        </p:nvSpPr>
        <p:spPr>
          <a:xfrm>
            <a:off x="4703518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/>
          </p:nvPr>
        </p:nvSpPr>
        <p:spPr>
          <a:xfrm>
            <a:off x="251520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/>
          </p:nvPr>
        </p:nvSpPr>
        <p:spPr>
          <a:xfrm>
            <a:off x="4703518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89952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0" hasCustomPrompt="1"/>
          </p:nvPr>
        </p:nvSpPr>
        <p:spPr>
          <a:xfrm>
            <a:off x="179512" y="1052736"/>
            <a:ext cx="2880320" cy="33123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</a:p>
          <a:p>
            <a:pPr lvl="0"/>
            <a:endParaRPr lang="pt-BR" dirty="0" smtClean="0"/>
          </a:p>
          <a:p>
            <a:pPr lvl="0"/>
            <a:endParaRPr lang="pt-BR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 hasCustomPrompt="1"/>
          </p:nvPr>
        </p:nvSpPr>
        <p:spPr>
          <a:xfrm>
            <a:off x="179512" y="4581128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 hasCustomPrompt="1"/>
          </p:nvPr>
        </p:nvSpPr>
        <p:spPr>
          <a:xfrm>
            <a:off x="3203848" y="10527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 hasCustomPrompt="1"/>
          </p:nvPr>
        </p:nvSpPr>
        <p:spPr>
          <a:xfrm>
            <a:off x="3203848" y="28529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5" name="Espaço Reservado para Conteúdo 2"/>
          <p:cNvSpPr>
            <a:spLocks noGrp="1"/>
          </p:cNvSpPr>
          <p:nvPr>
            <p:ph idx="24" hasCustomPrompt="1"/>
          </p:nvPr>
        </p:nvSpPr>
        <p:spPr>
          <a:xfrm>
            <a:off x="1619672" y="4581128"/>
            <a:ext cx="2880320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476385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/>
          <p:nvPr userDrawn="1"/>
        </p:nvSpPr>
        <p:spPr>
          <a:xfrm>
            <a:off x="539552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Rectangle 11"/>
          <p:cNvSpPr/>
          <p:nvPr userDrawn="1"/>
        </p:nvSpPr>
        <p:spPr>
          <a:xfrm>
            <a:off x="539553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Rectangle 13"/>
          <p:cNvSpPr/>
          <p:nvPr userDrawn="1"/>
        </p:nvSpPr>
        <p:spPr>
          <a:xfrm>
            <a:off x="2639427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" name="Rectangle 14"/>
          <p:cNvSpPr/>
          <p:nvPr userDrawn="1"/>
        </p:nvSpPr>
        <p:spPr>
          <a:xfrm>
            <a:off x="2639428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7" name="Rectangle 15"/>
          <p:cNvSpPr/>
          <p:nvPr userDrawn="1"/>
        </p:nvSpPr>
        <p:spPr>
          <a:xfrm>
            <a:off x="4727659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8" name="Rectangle 16"/>
          <p:cNvSpPr/>
          <p:nvPr userDrawn="1"/>
        </p:nvSpPr>
        <p:spPr>
          <a:xfrm>
            <a:off x="4727660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9" name="Rectangle 17"/>
          <p:cNvSpPr/>
          <p:nvPr userDrawn="1"/>
        </p:nvSpPr>
        <p:spPr>
          <a:xfrm>
            <a:off x="6815891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0" name="Rectangle 18"/>
          <p:cNvSpPr/>
          <p:nvPr userDrawn="1"/>
        </p:nvSpPr>
        <p:spPr>
          <a:xfrm>
            <a:off x="6815891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1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539552" y="2299723"/>
            <a:ext cx="1764000" cy="2353413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Inserir Texto/Imagem</a:t>
            </a:r>
            <a:endParaRPr lang="pt-BR" dirty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7" hasCustomPrompt="1"/>
          </p:nvPr>
        </p:nvSpPr>
        <p:spPr>
          <a:xfrm>
            <a:off x="2627786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4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4727661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5" name="Espaço Reservado para Conteúdo 2"/>
          <p:cNvSpPr>
            <a:spLocks noGrp="1"/>
          </p:cNvSpPr>
          <p:nvPr>
            <p:ph idx="19" hasCustomPrompt="1"/>
          </p:nvPr>
        </p:nvSpPr>
        <p:spPr>
          <a:xfrm>
            <a:off x="6815892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4184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2" name="Título 1"/>
          <p:cNvSpPr txBox="1">
            <a:spLocks/>
          </p:cNvSpPr>
          <p:nvPr userDrawn="1"/>
        </p:nvSpPr>
        <p:spPr>
          <a:xfrm>
            <a:off x="1792288" y="4944616"/>
            <a:ext cx="5486400" cy="56673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500" dirty="0" smtClean="0">
                <a:solidFill>
                  <a:prstClr val="black"/>
                </a:solidFill>
                <a:cs typeface="Arial" pitchFamily="34" charset="0"/>
              </a:rPr>
              <a:t>Clique para editar o título mestre</a:t>
            </a:r>
            <a:endParaRPr lang="pt-BR" sz="15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1052737"/>
            <a:ext cx="5486400" cy="3818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511354"/>
            <a:ext cx="5486400" cy="653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808439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704279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548680"/>
            <a:ext cx="9144000" cy="63093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smtClean="0"/>
              <a:t>Inserir </a:t>
            </a:r>
            <a:r>
              <a:rPr lang="en-US" altLang="ko-KR" dirty="0" err="1" smtClean="0"/>
              <a:t>Imagem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122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877272"/>
            <a:ext cx="9144000" cy="10081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159732" y="2888940"/>
            <a:ext cx="4822304" cy="3953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Obrigado!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9732" y="3492569"/>
            <a:ext cx="4799964" cy="548499"/>
          </a:xfrm>
          <a:prstGeom prst="rect">
            <a:avLst/>
          </a:prstGeom>
        </p:spPr>
        <p:txBody>
          <a:bodyPr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2000" b="0" i="0" kern="800" spc="-10" baseline="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defTabSz="457200" eaLnBrk="0" hangingPunct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e-mail@email.com.br</a:t>
            </a:r>
            <a:endParaRPr lang="en-US" dirty="0"/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2051720" y="3429000"/>
            <a:ext cx="5112568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o 17"/>
          <p:cNvGrpSpPr/>
          <p:nvPr userDrawn="1"/>
        </p:nvGrpSpPr>
        <p:grpSpPr>
          <a:xfrm>
            <a:off x="7524328" y="612828"/>
            <a:ext cx="1540806" cy="470105"/>
            <a:chOff x="4548248" y="463024"/>
            <a:chExt cx="2125326" cy="648445"/>
          </a:xfrm>
        </p:grpSpPr>
        <p:sp>
          <p:nvSpPr>
            <p:cNvPr id="19" name="CaixaDeTexto 18"/>
            <p:cNvSpPr txBox="1"/>
            <p:nvPr userDrawn="1"/>
          </p:nvSpPr>
          <p:spPr>
            <a:xfrm>
              <a:off x="4548248" y="463024"/>
              <a:ext cx="2125326" cy="424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 smtClean="0">
                  <a:ln w="3175">
                    <a:noFill/>
                  </a:ln>
                  <a:solidFill>
                    <a:srgbClr val="227D9A"/>
                  </a:solidFill>
                  <a:cs typeface="Arial" panose="020B0604020202020204" pitchFamily="34" charset="0"/>
                </a:rPr>
                <a:t>CONFIDENCIAL</a:t>
              </a:r>
              <a:endParaRPr lang="pt-BR" sz="2000" b="1" dirty="0">
                <a:ln w="3175">
                  <a:noFill/>
                </a:ln>
                <a:solidFill>
                  <a:srgbClr val="227D9A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0" name="Conector reto 19"/>
            <p:cNvCxnSpPr/>
            <p:nvPr userDrawn="1"/>
          </p:nvCxnSpPr>
          <p:spPr>
            <a:xfrm>
              <a:off x="4592960" y="517616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20"/>
            <p:cNvSpPr txBox="1"/>
            <p:nvPr userDrawn="1"/>
          </p:nvSpPr>
          <p:spPr>
            <a:xfrm>
              <a:off x="4692264" y="771841"/>
              <a:ext cx="1836528" cy="339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 smtClean="0">
                  <a:solidFill>
                    <a:prstClr val="black">
                      <a:lumMod val="90000"/>
                      <a:lumOff val="10000"/>
                    </a:prstClr>
                  </a:solidFill>
                  <a:cs typeface="Arial" panose="020B0604020202020204" pitchFamily="34" charset="0"/>
                </a:rPr>
                <a:t>USO RESTRITO</a:t>
              </a:r>
              <a:endParaRPr lang="pt-BR" sz="1000" b="1" dirty="0">
                <a:solidFill>
                  <a:prstClr val="black">
                    <a:lumMod val="90000"/>
                    <a:lumOff val="10000"/>
                  </a:prstClr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2" name="Conector reto 21"/>
            <p:cNvCxnSpPr/>
            <p:nvPr userDrawn="1"/>
          </p:nvCxnSpPr>
          <p:spPr>
            <a:xfrm>
              <a:off x="4592960" y="1070152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" y="-27382"/>
            <a:ext cx="9144000" cy="1260140"/>
          </a:xfrm>
          <a:prstGeom prst="rect">
            <a:avLst/>
          </a:prstGeom>
          <a:gradFill>
            <a:gsLst>
              <a:gs pos="0">
                <a:schemeClr val="bg1"/>
              </a:gs>
              <a:gs pos="91000">
                <a:srgbClr val="D9D9D9"/>
              </a:gs>
              <a:gs pos="100000">
                <a:schemeClr val="bg1"/>
              </a:gs>
            </a:gsLst>
            <a:lin ang="5400000" scaled="0"/>
          </a:gradFill>
        </p:spPr>
      </p:pic>
      <p:pic>
        <p:nvPicPr>
          <p:cNvPr id="14" name="Picture 2" descr="Desestatização e Parcerias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85" y="5589240"/>
            <a:ext cx="748823" cy="6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8" b="5939"/>
          <a:stretch/>
        </p:blipFill>
        <p:spPr bwMode="auto">
          <a:xfrm>
            <a:off x="3635896" y="5595607"/>
            <a:ext cx="1026722" cy="66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500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3"/>
          <p:cNvSpPr/>
          <p:nvPr userDrawn="1"/>
        </p:nvSpPr>
        <p:spPr>
          <a:xfrm rot="5400000">
            <a:off x="2270763" y="458819"/>
            <a:ext cx="1332147" cy="590435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7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-15343" y="2924944"/>
            <a:ext cx="4283968" cy="473576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SUBTÍTULO DA SEÇÃO</a:t>
            </a:r>
            <a:endParaRPr lang="en-US" altLang="ko-KR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5343" y="3429001"/>
            <a:ext cx="4283968" cy="572636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1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err="1" smtClean="0"/>
              <a:t>Informação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opcional</a:t>
            </a:r>
            <a:endParaRPr lang="en-US" altLang="ko-KR" dirty="0" smtClean="0"/>
          </a:p>
        </p:txBody>
      </p:sp>
      <p:cxnSp>
        <p:nvCxnSpPr>
          <p:cNvPr id="7" name="Conector reto 6"/>
          <p:cNvCxnSpPr/>
          <p:nvPr userDrawn="1"/>
        </p:nvCxnSpPr>
        <p:spPr>
          <a:xfrm>
            <a:off x="0" y="3429000"/>
            <a:ext cx="4427984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363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3"/>
          <p:cNvSpPr/>
          <p:nvPr userDrawn="1"/>
        </p:nvSpPr>
        <p:spPr>
          <a:xfrm rot="5400000">
            <a:off x="2270763" y="458819"/>
            <a:ext cx="1332147" cy="590435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7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-15343" y="2924944"/>
            <a:ext cx="4283968" cy="473576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SUBTÍTULO DA SEÇÃO</a:t>
            </a:r>
            <a:endParaRPr lang="en-US" altLang="ko-KR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5343" y="3429001"/>
            <a:ext cx="4283968" cy="572636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1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err="1" smtClean="0"/>
              <a:t>Informação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opcional</a:t>
            </a:r>
            <a:endParaRPr lang="en-US" altLang="ko-KR" dirty="0" smtClean="0"/>
          </a:p>
        </p:txBody>
      </p:sp>
      <p:cxnSp>
        <p:nvCxnSpPr>
          <p:cNvPr id="7" name="Conector reto 6"/>
          <p:cNvCxnSpPr/>
          <p:nvPr userDrawn="1"/>
        </p:nvCxnSpPr>
        <p:spPr>
          <a:xfrm>
            <a:off x="0" y="3429000"/>
            <a:ext cx="4427984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8906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4320000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491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13866"/>
            <a:ext cx="4284504" cy="31169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02484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841268"/>
            <a:ext cx="9144000" cy="100811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" y="8621"/>
            <a:ext cx="9144000" cy="1260140"/>
          </a:xfrm>
          <a:prstGeom prst="rect">
            <a:avLst/>
          </a:prstGeom>
          <a:gradFill>
            <a:gsLst>
              <a:gs pos="0">
                <a:schemeClr val="bg1"/>
              </a:gs>
              <a:gs pos="91000">
                <a:srgbClr val="D9D9D9"/>
              </a:gs>
              <a:gs pos="100000">
                <a:schemeClr val="bg1"/>
              </a:gs>
            </a:gsLst>
            <a:lin ang="5400000" scaled="0"/>
          </a:gradFill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159732" y="2888940"/>
            <a:ext cx="4822304" cy="3953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da </a:t>
            </a:r>
            <a:r>
              <a:rPr lang="en-US" dirty="0" err="1" smtClean="0"/>
              <a:t>apresentação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9732" y="3492569"/>
            <a:ext cx="4799964" cy="548499"/>
          </a:xfrm>
          <a:prstGeom prst="rect">
            <a:avLst/>
          </a:prstGeom>
        </p:spPr>
        <p:txBody>
          <a:bodyPr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2000" b="0" i="0" kern="800" spc="-10" baseline="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defTabSz="457200" eaLnBrk="0" hangingPunct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dirty="0" err="1" smtClean="0"/>
              <a:t>Opcional</a:t>
            </a:r>
            <a:r>
              <a:rPr lang="en-US" dirty="0" smtClean="0"/>
              <a:t> | </a:t>
            </a:r>
            <a:r>
              <a:rPr lang="en-US" dirty="0" err="1" smtClean="0"/>
              <a:t>Descrição</a:t>
            </a:r>
            <a:r>
              <a:rPr lang="en-US" dirty="0" smtClean="0"/>
              <a:t> do </a:t>
            </a:r>
            <a:r>
              <a:rPr lang="en-US" dirty="0" err="1" smtClean="0"/>
              <a:t>documento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602645" y="4429099"/>
            <a:ext cx="1938710" cy="15871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t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None/>
              <a:tabLst/>
              <a:defRPr lang="pt-BR" sz="1200" b="0" i="0" kern="800" spc="-10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pt-BR" dirty="0" smtClean="0"/>
              <a:t>Local, Mês/ Ano</a:t>
            </a:r>
            <a:endParaRPr lang="pt-BR" dirty="0"/>
          </a:p>
        </p:txBody>
      </p:sp>
      <p:sp>
        <p:nvSpPr>
          <p:cNvPr id="10" name="Retângulo 9"/>
          <p:cNvSpPr/>
          <p:nvPr userDrawn="1"/>
        </p:nvSpPr>
        <p:spPr>
          <a:xfrm>
            <a:off x="0" y="1"/>
            <a:ext cx="9144000" cy="2966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2051720" y="3429000"/>
            <a:ext cx="5112568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 userDrawn="1"/>
        </p:nvSpPr>
        <p:spPr>
          <a:xfrm>
            <a:off x="0" y="6561349"/>
            <a:ext cx="9144000" cy="2966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grpSp>
        <p:nvGrpSpPr>
          <p:cNvPr id="17" name="Grupo 16"/>
          <p:cNvGrpSpPr/>
          <p:nvPr userDrawn="1"/>
        </p:nvGrpSpPr>
        <p:grpSpPr>
          <a:xfrm>
            <a:off x="3783447" y="5377281"/>
            <a:ext cx="1577107" cy="489946"/>
            <a:chOff x="3732757" y="5377281"/>
            <a:chExt cx="1577107" cy="489946"/>
          </a:xfrm>
        </p:grpSpPr>
        <p:pic>
          <p:nvPicPr>
            <p:cNvPr id="25" name="Picture 11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732757" y="5377281"/>
              <a:ext cx="839752" cy="489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87672" y="5377627"/>
              <a:ext cx="622192" cy="48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15111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7668344" y="148327"/>
            <a:ext cx="1368152" cy="472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15" name="Imagem 14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"/>
            <a:ext cx="9144000" cy="1008112"/>
          </a:xfrm>
          <a:prstGeom prst="rect">
            <a:avLst/>
          </a:prstGeom>
        </p:spPr>
      </p:pic>
      <p:sp>
        <p:nvSpPr>
          <p:cNvPr id="2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" y="2173424"/>
            <a:ext cx="9143999" cy="2949861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marL="0" indent="0">
              <a:buNone/>
              <a:defRPr sz="1500" b="1" baseline="0">
                <a:ln>
                  <a:noFill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capa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841268"/>
            <a:ext cx="9144000" cy="10081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159732" y="1340768"/>
            <a:ext cx="4822304" cy="3953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da </a:t>
            </a:r>
            <a:r>
              <a:rPr lang="en-US" dirty="0" err="1" smtClean="0"/>
              <a:t>apresentação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602645" y="5286512"/>
            <a:ext cx="1938710" cy="15871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t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None/>
              <a:tabLst/>
              <a:defRPr lang="pt-BR" sz="1200" b="0" i="0" kern="800" spc="-10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pt-BR" dirty="0" smtClean="0"/>
              <a:t>Local, Mês/ Ano</a:t>
            </a:r>
            <a:endParaRPr lang="pt-BR" dirty="0"/>
          </a:p>
        </p:txBody>
      </p:sp>
      <p:sp>
        <p:nvSpPr>
          <p:cNvPr id="10" name="Retângulo 9"/>
          <p:cNvSpPr/>
          <p:nvPr userDrawn="1"/>
        </p:nvSpPr>
        <p:spPr>
          <a:xfrm>
            <a:off x="0" y="1"/>
            <a:ext cx="9144000" cy="296652"/>
          </a:xfrm>
          <a:prstGeom prst="rect">
            <a:avLst/>
          </a:prstGeom>
          <a:solidFill>
            <a:srgbClr val="227D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2051720" y="1880828"/>
            <a:ext cx="5112568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 userDrawn="1"/>
        </p:nvSpPr>
        <p:spPr>
          <a:xfrm>
            <a:off x="0" y="6561349"/>
            <a:ext cx="9144000" cy="296652"/>
          </a:xfrm>
          <a:prstGeom prst="rect">
            <a:avLst/>
          </a:prstGeom>
          <a:solidFill>
            <a:srgbClr val="227D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24" name="Triângulo retângulo 23"/>
          <p:cNvSpPr/>
          <p:nvPr userDrawn="1"/>
        </p:nvSpPr>
        <p:spPr>
          <a:xfrm rot="16200000">
            <a:off x="8316304" y="4293211"/>
            <a:ext cx="758179" cy="901968"/>
          </a:xfrm>
          <a:prstGeom prst="rtTriangle">
            <a:avLst/>
          </a:prstGeom>
          <a:gradFill>
            <a:gsLst>
              <a:gs pos="0">
                <a:schemeClr val="tx1">
                  <a:alpha val="16000"/>
                </a:schemeClr>
              </a:gs>
              <a:gs pos="100000">
                <a:schemeClr val="bg2">
                  <a:alpha val="79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5" name="Triângulo retângulo 24"/>
          <p:cNvSpPr/>
          <p:nvPr userDrawn="1"/>
        </p:nvSpPr>
        <p:spPr>
          <a:xfrm rot="5400000">
            <a:off x="64780" y="2126138"/>
            <a:ext cx="751520" cy="846095"/>
          </a:xfrm>
          <a:prstGeom prst="rtTriangle">
            <a:avLst/>
          </a:prstGeom>
          <a:gradFill>
            <a:gsLst>
              <a:gs pos="0">
                <a:schemeClr val="tx1">
                  <a:alpha val="16000"/>
                </a:schemeClr>
              </a:gs>
              <a:gs pos="100000">
                <a:schemeClr val="bg2">
                  <a:alpha val="79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29" name="Grupo 28"/>
          <p:cNvGrpSpPr/>
          <p:nvPr userDrawn="1"/>
        </p:nvGrpSpPr>
        <p:grpSpPr>
          <a:xfrm>
            <a:off x="3783447" y="5675358"/>
            <a:ext cx="1577107" cy="489946"/>
            <a:chOff x="3732757" y="5377281"/>
            <a:chExt cx="1577107" cy="489946"/>
          </a:xfrm>
        </p:grpSpPr>
        <p:pic>
          <p:nvPicPr>
            <p:cNvPr id="32" name="Picture 11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732757" y="5377281"/>
              <a:ext cx="839752" cy="489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87672" y="5377627"/>
              <a:ext cx="622192" cy="48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5132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" y="176554"/>
            <a:ext cx="5781442" cy="6372316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30506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black">
                    <a:lumMod val="9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black">
                  <a:lumMod val="95000"/>
                </a:prst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27331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black">
                    <a:lumMod val="9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black">
                  <a:lumMod val="95000"/>
                </a:prstClr>
              </a:solidFill>
              <a:cs typeface="Arial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323528" y="1268760"/>
            <a:ext cx="5148572" cy="3114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71463" indent="-271463">
              <a:spcBef>
                <a:spcPts val="600"/>
              </a:spcBef>
              <a:spcAft>
                <a:spcPts val="600"/>
              </a:spcAft>
              <a:buClrTx/>
              <a:buFont typeface="Wingdings" pitchFamily="2" charset="2"/>
              <a:buChar char="§"/>
              <a:defRPr sz="18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ClrTx/>
              <a:buFont typeface="Symbol" pitchFamily="18" charset="2"/>
              <a:buChar char="-"/>
              <a:defRPr sz="18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600"/>
              </a:spcBef>
              <a:spcAft>
                <a:spcPts val="600"/>
              </a:spcAft>
              <a:buClrTx/>
              <a:buFont typeface="Courier New" pitchFamily="49" charset="0"/>
              <a:buChar char="o"/>
              <a:defRPr sz="18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600"/>
              </a:spcBef>
              <a:spcAft>
                <a:spcPts val="600"/>
              </a:spcAft>
              <a:buClrTx/>
              <a:buFont typeface="Arial" pitchFamily="34" charset="0"/>
              <a:buChar char="•"/>
              <a:defRPr sz="18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306788"/>
            <a:ext cx="5566634" cy="369069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cxnSp>
        <p:nvCxnSpPr>
          <p:cNvPr id="21" name="Conector reto 20"/>
          <p:cNvCxnSpPr/>
          <p:nvPr userDrawn="1"/>
        </p:nvCxnSpPr>
        <p:spPr>
          <a:xfrm>
            <a:off x="1" y="692696"/>
            <a:ext cx="4139951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riângulo retângulo 4"/>
          <p:cNvSpPr/>
          <p:nvPr userDrawn="1"/>
        </p:nvSpPr>
        <p:spPr>
          <a:xfrm>
            <a:off x="4557307" y="6217094"/>
            <a:ext cx="1224136" cy="335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 userDrawn="1"/>
        </p:nvSpPr>
        <p:spPr>
          <a:xfrm>
            <a:off x="-1" y="6217094"/>
            <a:ext cx="4557307" cy="335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3944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3"/>
          <p:cNvSpPr/>
          <p:nvPr userDrawn="1"/>
        </p:nvSpPr>
        <p:spPr>
          <a:xfrm rot="5400000">
            <a:off x="2270763" y="458819"/>
            <a:ext cx="1332147" cy="590435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7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-15343" y="2924944"/>
            <a:ext cx="4283968" cy="473576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SUBTÍTULO DA SEÇÃO</a:t>
            </a:r>
            <a:endParaRPr lang="en-US" altLang="ko-KR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5343" y="3429001"/>
            <a:ext cx="4283968" cy="572636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1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err="1" smtClean="0"/>
              <a:t>Informação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opcional</a:t>
            </a:r>
            <a:endParaRPr lang="en-US" altLang="ko-KR" dirty="0" smtClean="0"/>
          </a:p>
        </p:txBody>
      </p:sp>
      <p:cxnSp>
        <p:nvCxnSpPr>
          <p:cNvPr id="7" name="Conector reto 6"/>
          <p:cNvCxnSpPr/>
          <p:nvPr userDrawn="1"/>
        </p:nvCxnSpPr>
        <p:spPr>
          <a:xfrm>
            <a:off x="0" y="3429000"/>
            <a:ext cx="4427984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405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37773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99467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Título: (15 pt.) Arial negrito</a:t>
            </a:r>
            <a:endParaRPr lang="pt-BR" b="1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6476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395536" y="1844824"/>
            <a:ext cx="8271720" cy="3114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71463" indent="-271463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Font typeface="Symbol" pitchFamily="18" charset="2"/>
              <a:buChar char="-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7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02899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7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50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8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4572480" y="2220451"/>
            <a:ext cx="431893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3130" y="1628800"/>
            <a:ext cx="431935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3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88601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98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98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53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20451"/>
            <a:ext cx="4284984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80654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5652628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940152" y="1628800"/>
            <a:ext cx="2934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940152" y="2216813"/>
            <a:ext cx="2934000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22222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Chart Placeholder 5"/>
          <p:cNvSpPr>
            <a:spLocks noGrp="1"/>
          </p:cNvSpPr>
          <p:nvPr>
            <p:ph type="chart" sz="quarter" idx="17"/>
          </p:nvPr>
        </p:nvSpPr>
        <p:spPr>
          <a:xfrm>
            <a:off x="143510" y="2220995"/>
            <a:ext cx="5364594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652120" y="1628800"/>
            <a:ext cx="3203876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53645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652120" y="2220995"/>
            <a:ext cx="320387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4918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4320000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491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13866"/>
            <a:ext cx="4284504" cy="31169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775745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5652628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940152" y="1628800"/>
            <a:ext cx="2934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940152" y="2216813"/>
            <a:ext cx="2934000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754137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301596" y="1268760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0" name="Espaço Reservado para Conteúdo 2"/>
          <p:cNvSpPr>
            <a:spLocks noGrp="1"/>
          </p:cNvSpPr>
          <p:nvPr>
            <p:ph idx="14"/>
          </p:nvPr>
        </p:nvSpPr>
        <p:spPr>
          <a:xfrm>
            <a:off x="4588209" y="2420888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29703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0" hasCustomPrompt="1"/>
          </p:nvPr>
        </p:nvSpPr>
        <p:spPr>
          <a:xfrm>
            <a:off x="179512" y="1052736"/>
            <a:ext cx="2880320" cy="33123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</a:p>
          <a:p>
            <a:pPr lvl="0"/>
            <a:endParaRPr lang="pt-BR" dirty="0" smtClean="0"/>
          </a:p>
          <a:p>
            <a:pPr lvl="0"/>
            <a:endParaRPr lang="pt-BR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 hasCustomPrompt="1"/>
          </p:nvPr>
        </p:nvSpPr>
        <p:spPr>
          <a:xfrm>
            <a:off x="179512" y="4581128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 hasCustomPrompt="1"/>
          </p:nvPr>
        </p:nvSpPr>
        <p:spPr>
          <a:xfrm>
            <a:off x="3203848" y="10527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 hasCustomPrompt="1"/>
          </p:nvPr>
        </p:nvSpPr>
        <p:spPr>
          <a:xfrm>
            <a:off x="3203848" y="28529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5" name="Espaço Reservado para Conteúdo 2"/>
          <p:cNvSpPr>
            <a:spLocks noGrp="1"/>
          </p:cNvSpPr>
          <p:nvPr>
            <p:ph idx="24" hasCustomPrompt="1"/>
          </p:nvPr>
        </p:nvSpPr>
        <p:spPr>
          <a:xfrm>
            <a:off x="1619672" y="4581128"/>
            <a:ext cx="2880320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72295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sp>
        <p:nvSpPr>
          <p:cNvPr id="33" name="Rectangle 2"/>
          <p:cNvSpPr/>
          <p:nvPr userDrawn="1"/>
        </p:nvSpPr>
        <p:spPr>
          <a:xfrm>
            <a:off x="539552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4" name="Rectangle 11"/>
          <p:cNvSpPr/>
          <p:nvPr userDrawn="1"/>
        </p:nvSpPr>
        <p:spPr>
          <a:xfrm>
            <a:off x="539553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5" name="Rectangle 13"/>
          <p:cNvSpPr/>
          <p:nvPr userDrawn="1"/>
        </p:nvSpPr>
        <p:spPr>
          <a:xfrm>
            <a:off x="2639427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6" name="Rectangle 14"/>
          <p:cNvSpPr/>
          <p:nvPr userDrawn="1"/>
        </p:nvSpPr>
        <p:spPr>
          <a:xfrm>
            <a:off x="2639428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7" name="Rectangle 15"/>
          <p:cNvSpPr/>
          <p:nvPr userDrawn="1"/>
        </p:nvSpPr>
        <p:spPr>
          <a:xfrm>
            <a:off x="4727659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8" name="Rectangle 16"/>
          <p:cNvSpPr/>
          <p:nvPr userDrawn="1"/>
        </p:nvSpPr>
        <p:spPr>
          <a:xfrm>
            <a:off x="4727660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9" name="Rectangle 17"/>
          <p:cNvSpPr/>
          <p:nvPr userDrawn="1"/>
        </p:nvSpPr>
        <p:spPr>
          <a:xfrm>
            <a:off x="6815891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0" name="Rectangle 18"/>
          <p:cNvSpPr/>
          <p:nvPr userDrawn="1"/>
        </p:nvSpPr>
        <p:spPr>
          <a:xfrm>
            <a:off x="6815891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1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539552" y="2299723"/>
            <a:ext cx="1764000" cy="2353413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Inserir Texto/Imagem</a:t>
            </a:r>
            <a:endParaRPr lang="pt-BR" dirty="0"/>
          </a:p>
        </p:txBody>
      </p:sp>
      <p:sp>
        <p:nvSpPr>
          <p:cNvPr id="42" name="Espaço Reservado para Conteúdo 2"/>
          <p:cNvSpPr>
            <a:spLocks noGrp="1"/>
          </p:cNvSpPr>
          <p:nvPr>
            <p:ph idx="17" hasCustomPrompt="1"/>
          </p:nvPr>
        </p:nvSpPr>
        <p:spPr>
          <a:xfrm>
            <a:off x="2627786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43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4727661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44" name="Espaço Reservado para Conteúdo 2"/>
          <p:cNvSpPr>
            <a:spLocks noGrp="1"/>
          </p:cNvSpPr>
          <p:nvPr>
            <p:ph idx="19" hasCustomPrompt="1"/>
          </p:nvPr>
        </p:nvSpPr>
        <p:spPr>
          <a:xfrm>
            <a:off x="6815892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</p:spTree>
    <p:extLst>
      <p:ext uri="{BB962C8B-B14F-4D97-AF65-F5344CB8AC3E}">
        <p14:creationId xmlns:p14="http://schemas.microsoft.com/office/powerpoint/2010/main" val="437579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3" name="Título 1"/>
          <p:cNvSpPr txBox="1">
            <a:spLocks/>
          </p:cNvSpPr>
          <p:nvPr userDrawn="1"/>
        </p:nvSpPr>
        <p:spPr>
          <a:xfrm>
            <a:off x="1792288" y="4944616"/>
            <a:ext cx="5486400" cy="56673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500" dirty="0" smtClean="0">
                <a:solidFill>
                  <a:prstClr val="black"/>
                </a:solidFill>
                <a:cs typeface="Arial" pitchFamily="34" charset="0"/>
              </a:rPr>
              <a:t>Clique para editar o título mestre</a:t>
            </a:r>
            <a:endParaRPr lang="pt-BR" sz="15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1052737"/>
            <a:ext cx="5486400" cy="3818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511354"/>
            <a:ext cx="5486400" cy="653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70568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629886"/>
            <a:ext cx="9144000" cy="622811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smtClean="0"/>
              <a:t>Inserir </a:t>
            </a:r>
            <a:r>
              <a:rPr lang="en-US" altLang="ko-KR" dirty="0" err="1" smtClean="0"/>
              <a:t>Imagem</a:t>
            </a:r>
            <a:endParaRPr lang="ko-KR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627062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841268"/>
            <a:ext cx="9144000" cy="100811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" y="8621"/>
            <a:ext cx="9144000" cy="1260140"/>
          </a:xfrm>
          <a:prstGeom prst="rect">
            <a:avLst/>
          </a:prstGeom>
          <a:gradFill>
            <a:gsLst>
              <a:gs pos="0">
                <a:schemeClr val="bg1"/>
              </a:gs>
              <a:gs pos="91000">
                <a:srgbClr val="D9D9D9"/>
              </a:gs>
              <a:gs pos="100000">
                <a:schemeClr val="bg1"/>
              </a:gs>
            </a:gsLst>
            <a:lin ang="5400000" scaled="0"/>
          </a:gradFill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159732" y="2888940"/>
            <a:ext cx="4822304" cy="3953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Obrigado!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9732" y="3492569"/>
            <a:ext cx="4799964" cy="548499"/>
          </a:xfrm>
          <a:prstGeom prst="rect">
            <a:avLst/>
          </a:prstGeom>
        </p:spPr>
        <p:txBody>
          <a:bodyPr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2000" b="0" i="0" kern="800" spc="-10" baseline="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defTabSz="457200" eaLnBrk="0" hangingPunct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e-mail@email.com.br</a:t>
            </a:r>
            <a:endParaRPr lang="en-US" dirty="0"/>
          </a:p>
        </p:txBody>
      </p:sp>
      <p:sp>
        <p:nvSpPr>
          <p:cNvPr id="10" name="Retângulo 9"/>
          <p:cNvSpPr/>
          <p:nvPr userDrawn="1"/>
        </p:nvSpPr>
        <p:spPr>
          <a:xfrm>
            <a:off x="0" y="1"/>
            <a:ext cx="9144000" cy="2966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2051720" y="3429000"/>
            <a:ext cx="5112568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 userDrawn="1"/>
        </p:nvSpPr>
        <p:spPr>
          <a:xfrm>
            <a:off x="0" y="6561349"/>
            <a:ext cx="9144000" cy="2966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grpSp>
        <p:nvGrpSpPr>
          <p:cNvPr id="16" name="Grupo 15"/>
          <p:cNvGrpSpPr/>
          <p:nvPr userDrawn="1"/>
        </p:nvGrpSpPr>
        <p:grpSpPr>
          <a:xfrm>
            <a:off x="3783447" y="5377281"/>
            <a:ext cx="1577107" cy="489946"/>
            <a:chOff x="3732757" y="5377281"/>
            <a:chExt cx="1577107" cy="489946"/>
          </a:xfrm>
        </p:grpSpPr>
        <p:pic>
          <p:nvPicPr>
            <p:cNvPr id="17" name="Picture 11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732757" y="5377281"/>
              <a:ext cx="839752" cy="489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87672" y="5377627"/>
              <a:ext cx="622192" cy="48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42815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sp>
        <p:nvSpPr>
          <p:cNvPr id="2" name="Rectângulo 1"/>
          <p:cNvSpPr/>
          <p:nvPr userDrawn="1"/>
        </p:nvSpPr>
        <p:spPr>
          <a:xfrm>
            <a:off x="6300192" y="72008"/>
            <a:ext cx="2736304" cy="692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333" y="41251"/>
            <a:ext cx="14271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730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301596" y="1268760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0" name="Espaço Reservado para Conteúdo 2"/>
          <p:cNvSpPr>
            <a:spLocks noGrp="1"/>
          </p:cNvSpPr>
          <p:nvPr>
            <p:ph idx="14"/>
          </p:nvPr>
        </p:nvSpPr>
        <p:spPr>
          <a:xfrm>
            <a:off x="4588209" y="2420888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53590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28827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Título: (15 pt.) Arial negrito</a:t>
            </a:r>
            <a:endParaRPr lang="pt-BR" b="1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96356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395536" y="1844824"/>
            <a:ext cx="8271720" cy="3114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71463" indent="-271463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Font typeface="Symbol" pitchFamily="18" charset="2"/>
              <a:buChar char="-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04325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35148" y="1592796"/>
            <a:ext cx="8619122" cy="4500563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6286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95350" indent="-266700" defTabSz="8001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1620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1352550" indent="-266700">
              <a:spcBef>
                <a:spcPts val="960"/>
              </a:spcBef>
              <a:defRPr sz="1600"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95117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35147" y="1638147"/>
            <a:ext cx="4221233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kern="800" spc="-1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35998" y="1638147"/>
            <a:ext cx="4319999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536411" y="2223212"/>
            <a:ext cx="431958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35149" y="2223212"/>
            <a:ext cx="4220829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23361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3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143508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048164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3086105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6048164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3079926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143508" y="2214411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29704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2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50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33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4572480" y="2220451"/>
            <a:ext cx="431893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3130" y="1628800"/>
            <a:ext cx="431935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81208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23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98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98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53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20451"/>
            <a:ext cx="4284984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12111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9" name="Chart Placeholder 5"/>
          <p:cNvSpPr>
            <a:spLocks noGrp="1"/>
          </p:cNvSpPr>
          <p:nvPr>
            <p:ph type="chart" sz="quarter" idx="17"/>
          </p:nvPr>
        </p:nvSpPr>
        <p:spPr>
          <a:xfrm>
            <a:off x="143510" y="2220995"/>
            <a:ext cx="5364594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652120" y="1628800"/>
            <a:ext cx="3203876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53645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652120" y="2220995"/>
            <a:ext cx="320387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08282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4320000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491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13866"/>
            <a:ext cx="4284504" cy="31169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06949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0" hasCustomPrompt="1"/>
          </p:nvPr>
        </p:nvSpPr>
        <p:spPr>
          <a:xfrm>
            <a:off x="179512" y="1052736"/>
            <a:ext cx="2880320" cy="33123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</a:p>
          <a:p>
            <a:pPr lvl="0"/>
            <a:endParaRPr lang="pt-BR" dirty="0" smtClean="0"/>
          </a:p>
          <a:p>
            <a:pPr lvl="0"/>
            <a:endParaRPr lang="pt-BR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 hasCustomPrompt="1"/>
          </p:nvPr>
        </p:nvSpPr>
        <p:spPr>
          <a:xfrm>
            <a:off x="179512" y="4581128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 hasCustomPrompt="1"/>
          </p:nvPr>
        </p:nvSpPr>
        <p:spPr>
          <a:xfrm>
            <a:off x="3203848" y="10527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 hasCustomPrompt="1"/>
          </p:nvPr>
        </p:nvSpPr>
        <p:spPr>
          <a:xfrm>
            <a:off x="3203848" y="28529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5" name="Espaço Reservado para Conteúdo 2"/>
          <p:cNvSpPr>
            <a:spLocks noGrp="1"/>
          </p:cNvSpPr>
          <p:nvPr>
            <p:ph idx="24" hasCustomPrompt="1"/>
          </p:nvPr>
        </p:nvSpPr>
        <p:spPr>
          <a:xfrm>
            <a:off x="1619672" y="4581128"/>
            <a:ext cx="2880320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15552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9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5652628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940152" y="1628800"/>
            <a:ext cx="2934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940152" y="2216813"/>
            <a:ext cx="2934000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29682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1"/>
          </p:nvPr>
        </p:nvSpPr>
        <p:spPr>
          <a:xfrm>
            <a:off x="301596" y="1268760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4"/>
          </p:nvPr>
        </p:nvSpPr>
        <p:spPr>
          <a:xfrm>
            <a:off x="4588209" y="2420888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89549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14"/>
          </p:nvPr>
        </p:nvSpPr>
        <p:spPr>
          <a:xfrm>
            <a:off x="2555778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38477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Rectangle 14"/>
          <p:cNvSpPr/>
          <p:nvPr userDrawn="1"/>
        </p:nvSpPr>
        <p:spPr>
          <a:xfrm>
            <a:off x="251520" y="3374255"/>
            <a:ext cx="4176018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Rectangle 19"/>
          <p:cNvSpPr/>
          <p:nvPr userDrawn="1"/>
        </p:nvSpPr>
        <p:spPr>
          <a:xfrm>
            <a:off x="4703520" y="3393056"/>
            <a:ext cx="4188961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/>
          </p:nvPr>
        </p:nvSpPr>
        <p:spPr>
          <a:xfrm>
            <a:off x="4703518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/>
          </p:nvPr>
        </p:nvSpPr>
        <p:spPr>
          <a:xfrm>
            <a:off x="251520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/>
          </p:nvPr>
        </p:nvSpPr>
        <p:spPr>
          <a:xfrm>
            <a:off x="4703518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747133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0" hasCustomPrompt="1"/>
          </p:nvPr>
        </p:nvSpPr>
        <p:spPr>
          <a:xfrm>
            <a:off x="179512" y="1052736"/>
            <a:ext cx="2880320" cy="33123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</a:p>
          <a:p>
            <a:pPr lvl="0"/>
            <a:endParaRPr lang="pt-BR" dirty="0" smtClean="0"/>
          </a:p>
          <a:p>
            <a:pPr lvl="0"/>
            <a:endParaRPr lang="pt-BR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 hasCustomPrompt="1"/>
          </p:nvPr>
        </p:nvSpPr>
        <p:spPr>
          <a:xfrm>
            <a:off x="179512" y="4581128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 hasCustomPrompt="1"/>
          </p:nvPr>
        </p:nvSpPr>
        <p:spPr>
          <a:xfrm>
            <a:off x="3203848" y="10527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 hasCustomPrompt="1"/>
          </p:nvPr>
        </p:nvSpPr>
        <p:spPr>
          <a:xfrm>
            <a:off x="3203848" y="28529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5" name="Espaço Reservado para Conteúdo 2"/>
          <p:cNvSpPr>
            <a:spLocks noGrp="1"/>
          </p:cNvSpPr>
          <p:nvPr>
            <p:ph idx="24" hasCustomPrompt="1"/>
          </p:nvPr>
        </p:nvSpPr>
        <p:spPr>
          <a:xfrm>
            <a:off x="1619672" y="4581128"/>
            <a:ext cx="2880320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4100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/>
          <p:nvPr userDrawn="1"/>
        </p:nvSpPr>
        <p:spPr>
          <a:xfrm>
            <a:off x="539552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Rectangle 11"/>
          <p:cNvSpPr/>
          <p:nvPr userDrawn="1"/>
        </p:nvSpPr>
        <p:spPr>
          <a:xfrm>
            <a:off x="539553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Rectangle 13"/>
          <p:cNvSpPr/>
          <p:nvPr userDrawn="1"/>
        </p:nvSpPr>
        <p:spPr>
          <a:xfrm>
            <a:off x="2639427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" name="Rectangle 14"/>
          <p:cNvSpPr/>
          <p:nvPr userDrawn="1"/>
        </p:nvSpPr>
        <p:spPr>
          <a:xfrm>
            <a:off x="2639428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7" name="Rectangle 15"/>
          <p:cNvSpPr/>
          <p:nvPr userDrawn="1"/>
        </p:nvSpPr>
        <p:spPr>
          <a:xfrm>
            <a:off x="4727659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8" name="Rectangle 16"/>
          <p:cNvSpPr/>
          <p:nvPr userDrawn="1"/>
        </p:nvSpPr>
        <p:spPr>
          <a:xfrm>
            <a:off x="4727660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9" name="Rectangle 17"/>
          <p:cNvSpPr/>
          <p:nvPr userDrawn="1"/>
        </p:nvSpPr>
        <p:spPr>
          <a:xfrm>
            <a:off x="6815891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0" name="Rectangle 18"/>
          <p:cNvSpPr/>
          <p:nvPr userDrawn="1"/>
        </p:nvSpPr>
        <p:spPr>
          <a:xfrm>
            <a:off x="6815891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1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539552" y="2299723"/>
            <a:ext cx="1764000" cy="2353413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Inserir Texto/Imagem</a:t>
            </a:r>
            <a:endParaRPr lang="pt-BR" dirty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7" hasCustomPrompt="1"/>
          </p:nvPr>
        </p:nvSpPr>
        <p:spPr>
          <a:xfrm>
            <a:off x="2627786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4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4727661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5" name="Espaço Reservado para Conteúdo 2"/>
          <p:cNvSpPr>
            <a:spLocks noGrp="1"/>
          </p:cNvSpPr>
          <p:nvPr>
            <p:ph idx="19" hasCustomPrompt="1"/>
          </p:nvPr>
        </p:nvSpPr>
        <p:spPr>
          <a:xfrm>
            <a:off x="6815892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89158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2" name="Título 1"/>
          <p:cNvSpPr txBox="1">
            <a:spLocks/>
          </p:cNvSpPr>
          <p:nvPr userDrawn="1"/>
        </p:nvSpPr>
        <p:spPr>
          <a:xfrm>
            <a:off x="1792288" y="4944616"/>
            <a:ext cx="5486400" cy="56673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500" dirty="0" smtClean="0">
                <a:solidFill>
                  <a:prstClr val="black"/>
                </a:solidFill>
                <a:cs typeface="Arial" pitchFamily="34" charset="0"/>
              </a:rPr>
              <a:t>Clique para editar o título mestre</a:t>
            </a:r>
            <a:endParaRPr lang="pt-BR" sz="15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1052737"/>
            <a:ext cx="5486400" cy="3818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511354"/>
            <a:ext cx="5486400" cy="653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486995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704279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548680"/>
            <a:ext cx="9144000" cy="63093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smtClean="0"/>
              <a:t>Inserir </a:t>
            </a:r>
            <a:r>
              <a:rPr lang="en-US" altLang="ko-KR" dirty="0" err="1" smtClean="0"/>
              <a:t>Imagem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31801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877272"/>
            <a:ext cx="9144000" cy="10081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159732" y="2888940"/>
            <a:ext cx="4822304" cy="3953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Obrigado!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9732" y="3492569"/>
            <a:ext cx="4799964" cy="548499"/>
          </a:xfrm>
          <a:prstGeom prst="rect">
            <a:avLst/>
          </a:prstGeom>
        </p:spPr>
        <p:txBody>
          <a:bodyPr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2000" b="0" i="0" kern="800" spc="-10" baseline="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defTabSz="457200" eaLnBrk="0" hangingPunct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e-mail@email.com.br</a:t>
            </a:r>
            <a:endParaRPr lang="en-US" dirty="0"/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2051720" y="3429000"/>
            <a:ext cx="5112568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o 17"/>
          <p:cNvGrpSpPr/>
          <p:nvPr userDrawn="1"/>
        </p:nvGrpSpPr>
        <p:grpSpPr>
          <a:xfrm>
            <a:off x="7524328" y="612828"/>
            <a:ext cx="1540806" cy="470105"/>
            <a:chOff x="4548248" y="463024"/>
            <a:chExt cx="2125326" cy="648445"/>
          </a:xfrm>
        </p:grpSpPr>
        <p:sp>
          <p:nvSpPr>
            <p:cNvPr id="19" name="CaixaDeTexto 18"/>
            <p:cNvSpPr txBox="1"/>
            <p:nvPr userDrawn="1"/>
          </p:nvSpPr>
          <p:spPr>
            <a:xfrm>
              <a:off x="4548248" y="463024"/>
              <a:ext cx="2125326" cy="424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 smtClean="0">
                  <a:ln w="3175">
                    <a:noFill/>
                  </a:ln>
                  <a:solidFill>
                    <a:srgbClr val="227D9A"/>
                  </a:solidFill>
                  <a:cs typeface="Arial" panose="020B0604020202020204" pitchFamily="34" charset="0"/>
                </a:rPr>
                <a:t>CONFIDENCIAL</a:t>
              </a:r>
              <a:endParaRPr lang="pt-BR" sz="2000" b="1" dirty="0">
                <a:ln w="3175">
                  <a:noFill/>
                </a:ln>
                <a:solidFill>
                  <a:srgbClr val="227D9A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0" name="Conector reto 19"/>
            <p:cNvCxnSpPr/>
            <p:nvPr userDrawn="1"/>
          </p:nvCxnSpPr>
          <p:spPr>
            <a:xfrm>
              <a:off x="4592960" y="517616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20"/>
            <p:cNvSpPr txBox="1"/>
            <p:nvPr userDrawn="1"/>
          </p:nvSpPr>
          <p:spPr>
            <a:xfrm>
              <a:off x="4692264" y="771841"/>
              <a:ext cx="1836528" cy="339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 smtClean="0">
                  <a:solidFill>
                    <a:prstClr val="black">
                      <a:lumMod val="90000"/>
                      <a:lumOff val="10000"/>
                    </a:prstClr>
                  </a:solidFill>
                  <a:cs typeface="Arial" panose="020B0604020202020204" pitchFamily="34" charset="0"/>
                </a:rPr>
                <a:t>USO RESTRITO</a:t>
              </a:r>
              <a:endParaRPr lang="pt-BR" sz="1000" b="1" dirty="0">
                <a:solidFill>
                  <a:prstClr val="black">
                    <a:lumMod val="90000"/>
                    <a:lumOff val="10000"/>
                  </a:prstClr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2" name="Conector reto 21"/>
            <p:cNvCxnSpPr/>
            <p:nvPr userDrawn="1"/>
          </p:nvCxnSpPr>
          <p:spPr>
            <a:xfrm>
              <a:off x="4592960" y="1070152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" y="-27382"/>
            <a:ext cx="9144000" cy="1260140"/>
          </a:xfrm>
          <a:prstGeom prst="rect">
            <a:avLst/>
          </a:prstGeom>
          <a:gradFill>
            <a:gsLst>
              <a:gs pos="0">
                <a:schemeClr val="bg1"/>
              </a:gs>
              <a:gs pos="91000">
                <a:srgbClr val="D9D9D9"/>
              </a:gs>
              <a:gs pos="100000">
                <a:schemeClr val="bg1"/>
              </a:gs>
            </a:gsLst>
            <a:lin ang="5400000" scaled="0"/>
          </a:gradFill>
        </p:spPr>
      </p:pic>
      <p:pic>
        <p:nvPicPr>
          <p:cNvPr id="14" name="Picture 2" descr="Desestatização e Parcerias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85" y="5589240"/>
            <a:ext cx="748823" cy="6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8" b="5939"/>
          <a:stretch/>
        </p:blipFill>
        <p:spPr bwMode="auto">
          <a:xfrm>
            <a:off x="3635896" y="5595607"/>
            <a:ext cx="1026722" cy="66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9633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37603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sp>
        <p:nvSpPr>
          <p:cNvPr id="33" name="Rectangle 2"/>
          <p:cNvSpPr/>
          <p:nvPr userDrawn="1"/>
        </p:nvSpPr>
        <p:spPr>
          <a:xfrm>
            <a:off x="539552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11"/>
          <p:cNvSpPr/>
          <p:nvPr userDrawn="1"/>
        </p:nvSpPr>
        <p:spPr>
          <a:xfrm>
            <a:off x="539553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13"/>
          <p:cNvSpPr/>
          <p:nvPr userDrawn="1"/>
        </p:nvSpPr>
        <p:spPr>
          <a:xfrm>
            <a:off x="2639427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14"/>
          <p:cNvSpPr/>
          <p:nvPr userDrawn="1"/>
        </p:nvSpPr>
        <p:spPr>
          <a:xfrm>
            <a:off x="2639428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15"/>
          <p:cNvSpPr/>
          <p:nvPr userDrawn="1"/>
        </p:nvSpPr>
        <p:spPr>
          <a:xfrm>
            <a:off x="4727659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16"/>
          <p:cNvSpPr/>
          <p:nvPr userDrawn="1"/>
        </p:nvSpPr>
        <p:spPr>
          <a:xfrm>
            <a:off x="4727660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17"/>
          <p:cNvSpPr/>
          <p:nvPr userDrawn="1"/>
        </p:nvSpPr>
        <p:spPr>
          <a:xfrm>
            <a:off x="6815891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18"/>
          <p:cNvSpPr/>
          <p:nvPr userDrawn="1"/>
        </p:nvSpPr>
        <p:spPr>
          <a:xfrm>
            <a:off x="6815891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539552" y="2299723"/>
            <a:ext cx="1764000" cy="2353413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Inserir Texto/Imagem</a:t>
            </a:r>
            <a:endParaRPr lang="pt-BR" dirty="0"/>
          </a:p>
        </p:txBody>
      </p:sp>
      <p:sp>
        <p:nvSpPr>
          <p:cNvPr id="42" name="Espaço Reservado para Conteúdo 2"/>
          <p:cNvSpPr>
            <a:spLocks noGrp="1"/>
          </p:cNvSpPr>
          <p:nvPr>
            <p:ph idx="17" hasCustomPrompt="1"/>
          </p:nvPr>
        </p:nvSpPr>
        <p:spPr>
          <a:xfrm>
            <a:off x="2627786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43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4727661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44" name="Espaço Reservado para Conteúdo 2"/>
          <p:cNvSpPr>
            <a:spLocks noGrp="1"/>
          </p:cNvSpPr>
          <p:nvPr>
            <p:ph idx="19" hasCustomPrompt="1"/>
          </p:nvPr>
        </p:nvSpPr>
        <p:spPr>
          <a:xfrm>
            <a:off x="6815892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</p:spTree>
    <p:extLst>
      <p:ext uri="{BB962C8B-B14F-4D97-AF65-F5344CB8AC3E}">
        <p14:creationId xmlns:p14="http://schemas.microsoft.com/office/powerpoint/2010/main" val="982419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841268"/>
            <a:ext cx="9144000" cy="100811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" y="8621"/>
            <a:ext cx="9144000" cy="1260140"/>
          </a:xfrm>
          <a:prstGeom prst="rect">
            <a:avLst/>
          </a:prstGeom>
          <a:gradFill>
            <a:gsLst>
              <a:gs pos="0">
                <a:schemeClr val="bg1"/>
              </a:gs>
              <a:gs pos="91000">
                <a:srgbClr val="D9D9D9"/>
              </a:gs>
              <a:gs pos="100000">
                <a:schemeClr val="bg1"/>
              </a:gs>
            </a:gsLst>
            <a:lin ang="5400000" scaled="0"/>
          </a:gradFill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159732" y="2888940"/>
            <a:ext cx="4822304" cy="3953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da </a:t>
            </a:r>
            <a:r>
              <a:rPr lang="en-US" dirty="0" err="1" smtClean="0"/>
              <a:t>apresentação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9732" y="3492569"/>
            <a:ext cx="4799964" cy="548499"/>
          </a:xfrm>
          <a:prstGeom prst="rect">
            <a:avLst/>
          </a:prstGeom>
        </p:spPr>
        <p:txBody>
          <a:bodyPr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2000" b="0" i="0" kern="800" spc="-10" baseline="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defTabSz="457200" eaLnBrk="0" hangingPunct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dirty="0" err="1" smtClean="0"/>
              <a:t>Opcional</a:t>
            </a:r>
            <a:r>
              <a:rPr lang="en-US" dirty="0" smtClean="0"/>
              <a:t> | </a:t>
            </a:r>
            <a:r>
              <a:rPr lang="en-US" dirty="0" err="1" smtClean="0"/>
              <a:t>Descrição</a:t>
            </a:r>
            <a:r>
              <a:rPr lang="en-US" dirty="0" smtClean="0"/>
              <a:t> do </a:t>
            </a:r>
            <a:r>
              <a:rPr lang="en-US" dirty="0" err="1" smtClean="0"/>
              <a:t>documento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602645" y="4429099"/>
            <a:ext cx="1938710" cy="15871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t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None/>
              <a:tabLst/>
              <a:defRPr lang="pt-BR" sz="1200" b="0" i="0" kern="800" spc="-10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pt-BR" dirty="0" smtClean="0"/>
              <a:t>Local, Mês/ Ano</a:t>
            </a:r>
            <a:endParaRPr lang="pt-BR" dirty="0"/>
          </a:p>
        </p:txBody>
      </p:sp>
      <p:sp>
        <p:nvSpPr>
          <p:cNvPr id="10" name="Retângulo 9"/>
          <p:cNvSpPr/>
          <p:nvPr userDrawn="1"/>
        </p:nvSpPr>
        <p:spPr>
          <a:xfrm>
            <a:off x="0" y="1"/>
            <a:ext cx="9144000" cy="2966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2051720" y="3429000"/>
            <a:ext cx="5112568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 userDrawn="1"/>
        </p:nvSpPr>
        <p:spPr>
          <a:xfrm>
            <a:off x="0" y="6561349"/>
            <a:ext cx="9144000" cy="2966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grpSp>
        <p:nvGrpSpPr>
          <p:cNvPr id="17" name="Grupo 16"/>
          <p:cNvGrpSpPr/>
          <p:nvPr userDrawn="1"/>
        </p:nvGrpSpPr>
        <p:grpSpPr>
          <a:xfrm>
            <a:off x="3783447" y="5377281"/>
            <a:ext cx="1577107" cy="489946"/>
            <a:chOff x="3732757" y="5377281"/>
            <a:chExt cx="1577107" cy="489946"/>
          </a:xfrm>
        </p:grpSpPr>
        <p:pic>
          <p:nvPicPr>
            <p:cNvPr id="25" name="Picture 11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732757" y="5377281"/>
              <a:ext cx="839752" cy="489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87672" y="5377627"/>
              <a:ext cx="622192" cy="48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2654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7668344" y="148327"/>
            <a:ext cx="1368152" cy="472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15" name="Imagem 14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"/>
            <a:ext cx="9144000" cy="1008112"/>
          </a:xfrm>
          <a:prstGeom prst="rect">
            <a:avLst/>
          </a:prstGeom>
        </p:spPr>
      </p:pic>
      <p:sp>
        <p:nvSpPr>
          <p:cNvPr id="2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" y="2173424"/>
            <a:ext cx="9143999" cy="2949861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marL="0" indent="0">
              <a:buNone/>
              <a:defRPr sz="1500" b="1" baseline="0">
                <a:ln>
                  <a:noFill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capa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841268"/>
            <a:ext cx="9144000" cy="10081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159732" y="1340768"/>
            <a:ext cx="4822304" cy="3953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da </a:t>
            </a:r>
            <a:r>
              <a:rPr lang="en-US" dirty="0" err="1" smtClean="0"/>
              <a:t>apresentação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602645" y="5286512"/>
            <a:ext cx="1938710" cy="15871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t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None/>
              <a:tabLst/>
              <a:defRPr lang="pt-BR" sz="1200" b="0" i="0" kern="800" spc="-10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pt-BR" dirty="0" smtClean="0"/>
              <a:t>Local, Mês/ Ano</a:t>
            </a:r>
            <a:endParaRPr lang="pt-BR" dirty="0"/>
          </a:p>
        </p:txBody>
      </p:sp>
      <p:sp>
        <p:nvSpPr>
          <p:cNvPr id="10" name="Retângulo 9"/>
          <p:cNvSpPr/>
          <p:nvPr userDrawn="1"/>
        </p:nvSpPr>
        <p:spPr>
          <a:xfrm>
            <a:off x="0" y="1"/>
            <a:ext cx="9144000" cy="296652"/>
          </a:xfrm>
          <a:prstGeom prst="rect">
            <a:avLst/>
          </a:prstGeom>
          <a:solidFill>
            <a:srgbClr val="227D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2051720" y="1880828"/>
            <a:ext cx="5112568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 userDrawn="1"/>
        </p:nvSpPr>
        <p:spPr>
          <a:xfrm>
            <a:off x="0" y="6561349"/>
            <a:ext cx="9144000" cy="296652"/>
          </a:xfrm>
          <a:prstGeom prst="rect">
            <a:avLst/>
          </a:prstGeom>
          <a:solidFill>
            <a:srgbClr val="227D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24" name="Triângulo retângulo 23"/>
          <p:cNvSpPr/>
          <p:nvPr userDrawn="1"/>
        </p:nvSpPr>
        <p:spPr>
          <a:xfrm rot="16200000">
            <a:off x="8316304" y="4293211"/>
            <a:ext cx="758179" cy="901968"/>
          </a:xfrm>
          <a:prstGeom prst="rtTriangle">
            <a:avLst/>
          </a:prstGeom>
          <a:gradFill>
            <a:gsLst>
              <a:gs pos="0">
                <a:schemeClr val="tx1">
                  <a:alpha val="16000"/>
                </a:schemeClr>
              </a:gs>
              <a:gs pos="100000">
                <a:schemeClr val="bg2">
                  <a:alpha val="79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5" name="Triângulo retângulo 24"/>
          <p:cNvSpPr/>
          <p:nvPr userDrawn="1"/>
        </p:nvSpPr>
        <p:spPr>
          <a:xfrm rot="5400000">
            <a:off x="64780" y="2126138"/>
            <a:ext cx="751520" cy="846095"/>
          </a:xfrm>
          <a:prstGeom prst="rtTriangle">
            <a:avLst/>
          </a:prstGeom>
          <a:gradFill>
            <a:gsLst>
              <a:gs pos="0">
                <a:schemeClr val="tx1">
                  <a:alpha val="16000"/>
                </a:schemeClr>
              </a:gs>
              <a:gs pos="100000">
                <a:schemeClr val="bg2">
                  <a:alpha val="79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29" name="Grupo 28"/>
          <p:cNvGrpSpPr/>
          <p:nvPr userDrawn="1"/>
        </p:nvGrpSpPr>
        <p:grpSpPr>
          <a:xfrm>
            <a:off x="3783447" y="5675358"/>
            <a:ext cx="1577107" cy="489946"/>
            <a:chOff x="3732757" y="5377281"/>
            <a:chExt cx="1577107" cy="489946"/>
          </a:xfrm>
        </p:grpSpPr>
        <p:pic>
          <p:nvPicPr>
            <p:cNvPr id="32" name="Picture 11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732757" y="5377281"/>
              <a:ext cx="839752" cy="489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87672" y="5377627"/>
              <a:ext cx="622192" cy="48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5992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" y="176554"/>
            <a:ext cx="5781442" cy="6372316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30506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black">
                    <a:lumMod val="9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black">
                  <a:lumMod val="95000"/>
                </a:prst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27331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black">
                    <a:lumMod val="9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black">
                  <a:lumMod val="95000"/>
                </a:prstClr>
              </a:solidFill>
              <a:cs typeface="Arial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323528" y="1268760"/>
            <a:ext cx="5148572" cy="3114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71463" indent="-271463">
              <a:spcBef>
                <a:spcPts val="600"/>
              </a:spcBef>
              <a:spcAft>
                <a:spcPts val="600"/>
              </a:spcAft>
              <a:buClrTx/>
              <a:buFont typeface="Wingdings" pitchFamily="2" charset="2"/>
              <a:buChar char="§"/>
              <a:defRPr sz="18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ClrTx/>
              <a:buFont typeface="Symbol" pitchFamily="18" charset="2"/>
              <a:buChar char="-"/>
              <a:defRPr sz="18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600"/>
              </a:spcBef>
              <a:spcAft>
                <a:spcPts val="600"/>
              </a:spcAft>
              <a:buClrTx/>
              <a:buFont typeface="Courier New" pitchFamily="49" charset="0"/>
              <a:buChar char="o"/>
              <a:defRPr sz="18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600"/>
              </a:spcBef>
              <a:spcAft>
                <a:spcPts val="600"/>
              </a:spcAft>
              <a:buClrTx/>
              <a:buFont typeface="Arial" pitchFamily="34" charset="0"/>
              <a:buChar char="•"/>
              <a:defRPr sz="18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306788"/>
            <a:ext cx="5566634" cy="369069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cxnSp>
        <p:nvCxnSpPr>
          <p:cNvPr id="21" name="Conector reto 20"/>
          <p:cNvCxnSpPr/>
          <p:nvPr userDrawn="1"/>
        </p:nvCxnSpPr>
        <p:spPr>
          <a:xfrm>
            <a:off x="1" y="692696"/>
            <a:ext cx="4139951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riângulo retângulo 4"/>
          <p:cNvSpPr/>
          <p:nvPr userDrawn="1"/>
        </p:nvSpPr>
        <p:spPr>
          <a:xfrm>
            <a:off x="4557307" y="6217094"/>
            <a:ext cx="1224136" cy="335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 userDrawn="1"/>
        </p:nvSpPr>
        <p:spPr>
          <a:xfrm>
            <a:off x="-1" y="6217094"/>
            <a:ext cx="4557307" cy="335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494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3"/>
          <p:cNvSpPr/>
          <p:nvPr userDrawn="1"/>
        </p:nvSpPr>
        <p:spPr>
          <a:xfrm rot="5400000">
            <a:off x="2270763" y="458819"/>
            <a:ext cx="1332147" cy="590435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7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-15343" y="2924944"/>
            <a:ext cx="4283968" cy="473576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SUBTÍTULO DA SEÇÃO</a:t>
            </a:r>
            <a:endParaRPr lang="en-US" altLang="ko-KR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5343" y="3429001"/>
            <a:ext cx="4283968" cy="572636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1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err="1" smtClean="0"/>
              <a:t>Informação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opcional</a:t>
            </a:r>
            <a:endParaRPr lang="en-US" altLang="ko-KR" dirty="0" smtClean="0"/>
          </a:p>
        </p:txBody>
      </p:sp>
      <p:cxnSp>
        <p:nvCxnSpPr>
          <p:cNvPr id="7" name="Conector reto 6"/>
          <p:cNvCxnSpPr/>
          <p:nvPr userDrawn="1"/>
        </p:nvCxnSpPr>
        <p:spPr>
          <a:xfrm>
            <a:off x="0" y="3429000"/>
            <a:ext cx="4427984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692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03921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38201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Título: (15 pt.) Arial negrito</a:t>
            </a:r>
            <a:endParaRPr lang="pt-BR" b="1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18272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395536" y="1844824"/>
            <a:ext cx="8271720" cy="3114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71463" indent="-271463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Font typeface="Symbol" pitchFamily="18" charset="2"/>
              <a:buChar char="-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7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860075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7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50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8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4572480" y="2220451"/>
            <a:ext cx="431893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3130" y="1628800"/>
            <a:ext cx="431935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3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90319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98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98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53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20451"/>
            <a:ext cx="4284984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37946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3" name="Título 1"/>
          <p:cNvSpPr txBox="1">
            <a:spLocks/>
          </p:cNvSpPr>
          <p:nvPr userDrawn="1"/>
        </p:nvSpPr>
        <p:spPr>
          <a:xfrm>
            <a:off x="1792288" y="4944616"/>
            <a:ext cx="5486400" cy="56673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500" dirty="0" smtClean="0">
                <a:latin typeface="Arial" pitchFamily="34" charset="0"/>
                <a:cs typeface="Arial" pitchFamily="34" charset="0"/>
              </a:rPr>
              <a:t>Clique para editar o título mestre</a:t>
            </a:r>
            <a:endParaRPr lang="pt-BR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1052737"/>
            <a:ext cx="5486400" cy="3818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511354"/>
            <a:ext cx="5486400" cy="653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5535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Chart Placeholder 5"/>
          <p:cNvSpPr>
            <a:spLocks noGrp="1"/>
          </p:cNvSpPr>
          <p:nvPr>
            <p:ph type="chart" sz="quarter" idx="17"/>
          </p:nvPr>
        </p:nvSpPr>
        <p:spPr>
          <a:xfrm>
            <a:off x="143510" y="2220995"/>
            <a:ext cx="5364594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652120" y="1628800"/>
            <a:ext cx="3203876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53645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652120" y="2220995"/>
            <a:ext cx="320387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796457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4320000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491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13866"/>
            <a:ext cx="4284504" cy="31169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00348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5652628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940152" y="1628800"/>
            <a:ext cx="2934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940152" y="2216813"/>
            <a:ext cx="2934000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88938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301596" y="1268760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0" name="Espaço Reservado para Conteúdo 2"/>
          <p:cNvSpPr>
            <a:spLocks noGrp="1"/>
          </p:cNvSpPr>
          <p:nvPr>
            <p:ph idx="14"/>
          </p:nvPr>
        </p:nvSpPr>
        <p:spPr>
          <a:xfrm>
            <a:off x="4588209" y="2420888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87396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0" hasCustomPrompt="1"/>
          </p:nvPr>
        </p:nvSpPr>
        <p:spPr>
          <a:xfrm>
            <a:off x="179512" y="1052736"/>
            <a:ext cx="2880320" cy="33123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</a:p>
          <a:p>
            <a:pPr lvl="0"/>
            <a:endParaRPr lang="pt-BR" dirty="0" smtClean="0"/>
          </a:p>
          <a:p>
            <a:pPr lvl="0"/>
            <a:endParaRPr lang="pt-BR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 hasCustomPrompt="1"/>
          </p:nvPr>
        </p:nvSpPr>
        <p:spPr>
          <a:xfrm>
            <a:off x="179512" y="4581128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 hasCustomPrompt="1"/>
          </p:nvPr>
        </p:nvSpPr>
        <p:spPr>
          <a:xfrm>
            <a:off x="3203848" y="10527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 hasCustomPrompt="1"/>
          </p:nvPr>
        </p:nvSpPr>
        <p:spPr>
          <a:xfrm>
            <a:off x="3203848" y="28529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5" name="Espaço Reservado para Conteúdo 2"/>
          <p:cNvSpPr>
            <a:spLocks noGrp="1"/>
          </p:cNvSpPr>
          <p:nvPr>
            <p:ph idx="24" hasCustomPrompt="1"/>
          </p:nvPr>
        </p:nvSpPr>
        <p:spPr>
          <a:xfrm>
            <a:off x="1619672" y="4581128"/>
            <a:ext cx="2880320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410998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sp>
        <p:nvSpPr>
          <p:cNvPr id="33" name="Rectangle 2"/>
          <p:cNvSpPr/>
          <p:nvPr userDrawn="1"/>
        </p:nvSpPr>
        <p:spPr>
          <a:xfrm>
            <a:off x="539552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4" name="Rectangle 11"/>
          <p:cNvSpPr/>
          <p:nvPr userDrawn="1"/>
        </p:nvSpPr>
        <p:spPr>
          <a:xfrm>
            <a:off x="539553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5" name="Rectangle 13"/>
          <p:cNvSpPr/>
          <p:nvPr userDrawn="1"/>
        </p:nvSpPr>
        <p:spPr>
          <a:xfrm>
            <a:off x="2639427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6" name="Rectangle 14"/>
          <p:cNvSpPr/>
          <p:nvPr userDrawn="1"/>
        </p:nvSpPr>
        <p:spPr>
          <a:xfrm>
            <a:off x="2639428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7" name="Rectangle 15"/>
          <p:cNvSpPr/>
          <p:nvPr userDrawn="1"/>
        </p:nvSpPr>
        <p:spPr>
          <a:xfrm>
            <a:off x="4727659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8" name="Rectangle 16"/>
          <p:cNvSpPr/>
          <p:nvPr userDrawn="1"/>
        </p:nvSpPr>
        <p:spPr>
          <a:xfrm>
            <a:off x="4727660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9" name="Rectangle 17"/>
          <p:cNvSpPr/>
          <p:nvPr userDrawn="1"/>
        </p:nvSpPr>
        <p:spPr>
          <a:xfrm>
            <a:off x="6815891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0" name="Rectangle 18"/>
          <p:cNvSpPr/>
          <p:nvPr userDrawn="1"/>
        </p:nvSpPr>
        <p:spPr>
          <a:xfrm>
            <a:off x="6815891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1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539552" y="2299723"/>
            <a:ext cx="1764000" cy="2353413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Inserir Texto/Imagem</a:t>
            </a:r>
            <a:endParaRPr lang="pt-BR" dirty="0"/>
          </a:p>
        </p:txBody>
      </p:sp>
      <p:sp>
        <p:nvSpPr>
          <p:cNvPr id="42" name="Espaço Reservado para Conteúdo 2"/>
          <p:cNvSpPr>
            <a:spLocks noGrp="1"/>
          </p:cNvSpPr>
          <p:nvPr>
            <p:ph idx="17" hasCustomPrompt="1"/>
          </p:nvPr>
        </p:nvSpPr>
        <p:spPr>
          <a:xfrm>
            <a:off x="2627786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43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4727661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44" name="Espaço Reservado para Conteúdo 2"/>
          <p:cNvSpPr>
            <a:spLocks noGrp="1"/>
          </p:cNvSpPr>
          <p:nvPr>
            <p:ph idx="19" hasCustomPrompt="1"/>
          </p:nvPr>
        </p:nvSpPr>
        <p:spPr>
          <a:xfrm>
            <a:off x="6815892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</p:spTree>
    <p:extLst>
      <p:ext uri="{BB962C8B-B14F-4D97-AF65-F5344CB8AC3E}">
        <p14:creationId xmlns:p14="http://schemas.microsoft.com/office/powerpoint/2010/main" val="4176672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3" name="Título 1"/>
          <p:cNvSpPr txBox="1">
            <a:spLocks/>
          </p:cNvSpPr>
          <p:nvPr userDrawn="1"/>
        </p:nvSpPr>
        <p:spPr>
          <a:xfrm>
            <a:off x="1792288" y="4944616"/>
            <a:ext cx="5486400" cy="56673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500" dirty="0" smtClean="0">
                <a:solidFill>
                  <a:prstClr val="black"/>
                </a:solidFill>
                <a:cs typeface="Arial" pitchFamily="34" charset="0"/>
              </a:rPr>
              <a:t>Clique para editar o título mestre</a:t>
            </a:r>
            <a:endParaRPr lang="pt-BR" sz="15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1052737"/>
            <a:ext cx="5486400" cy="3818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511354"/>
            <a:ext cx="5486400" cy="653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364923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629886"/>
            <a:ext cx="9144000" cy="622811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smtClean="0"/>
              <a:t>Inserir </a:t>
            </a:r>
            <a:r>
              <a:rPr lang="en-US" altLang="ko-KR" dirty="0" err="1" smtClean="0"/>
              <a:t>Imagem</a:t>
            </a:r>
            <a:endParaRPr lang="ko-KR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01584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841268"/>
            <a:ext cx="9144000" cy="100811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" y="8621"/>
            <a:ext cx="9144000" cy="1260140"/>
          </a:xfrm>
          <a:prstGeom prst="rect">
            <a:avLst/>
          </a:prstGeom>
          <a:gradFill>
            <a:gsLst>
              <a:gs pos="0">
                <a:schemeClr val="bg1"/>
              </a:gs>
              <a:gs pos="91000">
                <a:srgbClr val="D9D9D9"/>
              </a:gs>
              <a:gs pos="100000">
                <a:schemeClr val="bg1"/>
              </a:gs>
            </a:gsLst>
            <a:lin ang="5400000" scaled="0"/>
          </a:gradFill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159732" y="2888940"/>
            <a:ext cx="4822304" cy="3953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Obrigado!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9732" y="3492569"/>
            <a:ext cx="4799964" cy="548499"/>
          </a:xfrm>
          <a:prstGeom prst="rect">
            <a:avLst/>
          </a:prstGeom>
        </p:spPr>
        <p:txBody>
          <a:bodyPr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2000" b="0" i="0" kern="800" spc="-10" baseline="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defTabSz="457200" eaLnBrk="0" hangingPunct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e-mail@email.com.br</a:t>
            </a:r>
            <a:endParaRPr lang="en-US" dirty="0"/>
          </a:p>
        </p:txBody>
      </p:sp>
      <p:sp>
        <p:nvSpPr>
          <p:cNvPr id="10" name="Retângulo 9"/>
          <p:cNvSpPr/>
          <p:nvPr userDrawn="1"/>
        </p:nvSpPr>
        <p:spPr>
          <a:xfrm>
            <a:off x="0" y="1"/>
            <a:ext cx="9144000" cy="2966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2051720" y="3429000"/>
            <a:ext cx="5112568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 userDrawn="1"/>
        </p:nvSpPr>
        <p:spPr>
          <a:xfrm>
            <a:off x="0" y="6561349"/>
            <a:ext cx="9144000" cy="2966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grpSp>
        <p:nvGrpSpPr>
          <p:cNvPr id="16" name="Grupo 15"/>
          <p:cNvGrpSpPr/>
          <p:nvPr userDrawn="1"/>
        </p:nvGrpSpPr>
        <p:grpSpPr>
          <a:xfrm>
            <a:off x="3783447" y="5377281"/>
            <a:ext cx="1577107" cy="489946"/>
            <a:chOff x="3732757" y="5377281"/>
            <a:chExt cx="1577107" cy="489946"/>
          </a:xfrm>
        </p:grpSpPr>
        <p:pic>
          <p:nvPicPr>
            <p:cNvPr id="17" name="Picture 11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732757" y="5377281"/>
              <a:ext cx="839752" cy="489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87672" y="5377627"/>
              <a:ext cx="622192" cy="48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28087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16536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629886"/>
            <a:ext cx="9144000" cy="622811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smtClean="0"/>
              <a:t>Inserir </a:t>
            </a:r>
            <a:r>
              <a:rPr lang="en-US" altLang="ko-KR" dirty="0" err="1" smtClean="0"/>
              <a:t>Imagem</a:t>
            </a:r>
            <a:endParaRPr lang="ko-KR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93597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Título: (15 pt.) Arial negrito</a:t>
            </a:r>
            <a:endParaRPr lang="pt-BR" b="1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9331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395536" y="1844824"/>
            <a:ext cx="8271720" cy="3114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71463" indent="-271463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Font typeface="Symbol" pitchFamily="18" charset="2"/>
              <a:buChar char="-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71040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35148" y="1592796"/>
            <a:ext cx="8619122" cy="4500563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6286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95350" indent="-266700" defTabSz="8001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1620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1352550" indent="-266700">
              <a:spcBef>
                <a:spcPts val="960"/>
              </a:spcBef>
              <a:defRPr sz="1600"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2746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35147" y="1638147"/>
            <a:ext cx="4221233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kern="800" spc="-1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35998" y="1638147"/>
            <a:ext cx="4319999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536411" y="2223212"/>
            <a:ext cx="431958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35149" y="2223212"/>
            <a:ext cx="4220829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37518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3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143508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048164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3086105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6048164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3079926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143508" y="2214411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798172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2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50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33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4572480" y="2220451"/>
            <a:ext cx="431893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3130" y="1628800"/>
            <a:ext cx="431935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365749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23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98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98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53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20451"/>
            <a:ext cx="4284984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43691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9" name="Chart Placeholder 5"/>
          <p:cNvSpPr>
            <a:spLocks noGrp="1"/>
          </p:cNvSpPr>
          <p:nvPr>
            <p:ph type="chart" sz="quarter" idx="17"/>
          </p:nvPr>
        </p:nvSpPr>
        <p:spPr>
          <a:xfrm>
            <a:off x="143510" y="2220995"/>
            <a:ext cx="5364594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652120" y="1628800"/>
            <a:ext cx="3203876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53645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652120" y="2220995"/>
            <a:ext cx="320387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93486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4320000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491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13866"/>
            <a:ext cx="4284504" cy="31169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589735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9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5652628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940152" y="1628800"/>
            <a:ext cx="2934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940152" y="2216813"/>
            <a:ext cx="2934000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51717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841268"/>
            <a:ext cx="9144000" cy="100811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" y="8621"/>
            <a:ext cx="9144000" cy="1260140"/>
          </a:xfrm>
          <a:prstGeom prst="rect">
            <a:avLst/>
          </a:prstGeom>
          <a:gradFill>
            <a:gsLst>
              <a:gs pos="0">
                <a:schemeClr val="bg1"/>
              </a:gs>
              <a:gs pos="91000">
                <a:srgbClr val="D9D9D9"/>
              </a:gs>
              <a:gs pos="100000">
                <a:schemeClr val="bg1"/>
              </a:gs>
            </a:gsLst>
            <a:lin ang="5400000" scaled="0"/>
          </a:gradFill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159732" y="2888940"/>
            <a:ext cx="4822304" cy="3953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Obrigado!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9732" y="3492569"/>
            <a:ext cx="4799964" cy="548499"/>
          </a:xfrm>
          <a:prstGeom prst="rect">
            <a:avLst/>
          </a:prstGeom>
        </p:spPr>
        <p:txBody>
          <a:bodyPr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2000" b="0" i="0" kern="800" spc="-10" baseline="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defTabSz="457200" eaLnBrk="0" hangingPunct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e-mail@email.com.br</a:t>
            </a:r>
            <a:endParaRPr lang="en-US" dirty="0"/>
          </a:p>
        </p:txBody>
      </p:sp>
      <p:sp>
        <p:nvSpPr>
          <p:cNvPr id="10" name="Retângulo 9"/>
          <p:cNvSpPr/>
          <p:nvPr userDrawn="1"/>
        </p:nvSpPr>
        <p:spPr>
          <a:xfrm>
            <a:off x="0" y="1"/>
            <a:ext cx="9144000" cy="2966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2051720" y="3429000"/>
            <a:ext cx="5112568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 userDrawn="1"/>
        </p:nvSpPr>
        <p:spPr>
          <a:xfrm>
            <a:off x="0" y="6561349"/>
            <a:ext cx="9144000" cy="2966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16" name="Grupo 15"/>
          <p:cNvGrpSpPr/>
          <p:nvPr userDrawn="1"/>
        </p:nvGrpSpPr>
        <p:grpSpPr>
          <a:xfrm>
            <a:off x="3783447" y="5377281"/>
            <a:ext cx="1577107" cy="489946"/>
            <a:chOff x="3732757" y="5377281"/>
            <a:chExt cx="1577107" cy="489946"/>
          </a:xfrm>
        </p:grpSpPr>
        <p:pic>
          <p:nvPicPr>
            <p:cNvPr id="17" name="Picture 11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732757" y="5377281"/>
              <a:ext cx="839752" cy="489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87672" y="5377627"/>
              <a:ext cx="622192" cy="48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6574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1"/>
          </p:nvPr>
        </p:nvSpPr>
        <p:spPr>
          <a:xfrm>
            <a:off x="301596" y="1268760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4"/>
          </p:nvPr>
        </p:nvSpPr>
        <p:spPr>
          <a:xfrm>
            <a:off x="4588209" y="2420888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97381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14"/>
          </p:nvPr>
        </p:nvSpPr>
        <p:spPr>
          <a:xfrm>
            <a:off x="2555778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92117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Rectangle 14"/>
          <p:cNvSpPr/>
          <p:nvPr userDrawn="1"/>
        </p:nvSpPr>
        <p:spPr>
          <a:xfrm>
            <a:off x="251520" y="3374255"/>
            <a:ext cx="4176018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Rectangle 19"/>
          <p:cNvSpPr/>
          <p:nvPr userDrawn="1"/>
        </p:nvSpPr>
        <p:spPr>
          <a:xfrm>
            <a:off x="4703520" y="3393056"/>
            <a:ext cx="4188961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/>
          </p:nvPr>
        </p:nvSpPr>
        <p:spPr>
          <a:xfrm>
            <a:off x="4703518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/>
          </p:nvPr>
        </p:nvSpPr>
        <p:spPr>
          <a:xfrm>
            <a:off x="251520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/>
          </p:nvPr>
        </p:nvSpPr>
        <p:spPr>
          <a:xfrm>
            <a:off x="4703518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332142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0" hasCustomPrompt="1"/>
          </p:nvPr>
        </p:nvSpPr>
        <p:spPr>
          <a:xfrm>
            <a:off x="179512" y="1052736"/>
            <a:ext cx="2880320" cy="33123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</a:p>
          <a:p>
            <a:pPr lvl="0"/>
            <a:endParaRPr lang="pt-BR" dirty="0" smtClean="0"/>
          </a:p>
          <a:p>
            <a:pPr lvl="0"/>
            <a:endParaRPr lang="pt-BR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 hasCustomPrompt="1"/>
          </p:nvPr>
        </p:nvSpPr>
        <p:spPr>
          <a:xfrm>
            <a:off x="179512" y="4581128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 hasCustomPrompt="1"/>
          </p:nvPr>
        </p:nvSpPr>
        <p:spPr>
          <a:xfrm>
            <a:off x="3203848" y="10527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 hasCustomPrompt="1"/>
          </p:nvPr>
        </p:nvSpPr>
        <p:spPr>
          <a:xfrm>
            <a:off x="3203848" y="28529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5" name="Espaço Reservado para Conteúdo 2"/>
          <p:cNvSpPr>
            <a:spLocks noGrp="1"/>
          </p:cNvSpPr>
          <p:nvPr>
            <p:ph idx="24" hasCustomPrompt="1"/>
          </p:nvPr>
        </p:nvSpPr>
        <p:spPr>
          <a:xfrm>
            <a:off x="1619672" y="4581128"/>
            <a:ext cx="2880320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33399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/>
          <p:nvPr userDrawn="1"/>
        </p:nvSpPr>
        <p:spPr>
          <a:xfrm>
            <a:off x="539552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Rectangle 11"/>
          <p:cNvSpPr/>
          <p:nvPr userDrawn="1"/>
        </p:nvSpPr>
        <p:spPr>
          <a:xfrm>
            <a:off x="539553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Rectangle 13"/>
          <p:cNvSpPr/>
          <p:nvPr userDrawn="1"/>
        </p:nvSpPr>
        <p:spPr>
          <a:xfrm>
            <a:off x="2639427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" name="Rectangle 14"/>
          <p:cNvSpPr/>
          <p:nvPr userDrawn="1"/>
        </p:nvSpPr>
        <p:spPr>
          <a:xfrm>
            <a:off x="2639428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7" name="Rectangle 15"/>
          <p:cNvSpPr/>
          <p:nvPr userDrawn="1"/>
        </p:nvSpPr>
        <p:spPr>
          <a:xfrm>
            <a:off x="4727659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8" name="Rectangle 16"/>
          <p:cNvSpPr/>
          <p:nvPr userDrawn="1"/>
        </p:nvSpPr>
        <p:spPr>
          <a:xfrm>
            <a:off x="4727660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9" name="Rectangle 17"/>
          <p:cNvSpPr/>
          <p:nvPr userDrawn="1"/>
        </p:nvSpPr>
        <p:spPr>
          <a:xfrm>
            <a:off x="6815891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0" name="Rectangle 18"/>
          <p:cNvSpPr/>
          <p:nvPr userDrawn="1"/>
        </p:nvSpPr>
        <p:spPr>
          <a:xfrm>
            <a:off x="6815891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1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539552" y="2299723"/>
            <a:ext cx="1764000" cy="2353413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Inserir Texto/Imagem</a:t>
            </a:r>
            <a:endParaRPr lang="pt-BR" dirty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7" hasCustomPrompt="1"/>
          </p:nvPr>
        </p:nvSpPr>
        <p:spPr>
          <a:xfrm>
            <a:off x="2627786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4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4727661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5" name="Espaço Reservado para Conteúdo 2"/>
          <p:cNvSpPr>
            <a:spLocks noGrp="1"/>
          </p:cNvSpPr>
          <p:nvPr>
            <p:ph idx="19" hasCustomPrompt="1"/>
          </p:nvPr>
        </p:nvSpPr>
        <p:spPr>
          <a:xfrm>
            <a:off x="6815892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681389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2" name="Título 1"/>
          <p:cNvSpPr txBox="1">
            <a:spLocks/>
          </p:cNvSpPr>
          <p:nvPr userDrawn="1"/>
        </p:nvSpPr>
        <p:spPr>
          <a:xfrm>
            <a:off x="1792288" y="4944616"/>
            <a:ext cx="5486400" cy="56673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500" dirty="0" smtClean="0">
                <a:solidFill>
                  <a:prstClr val="black"/>
                </a:solidFill>
                <a:cs typeface="Arial" pitchFamily="34" charset="0"/>
              </a:rPr>
              <a:t>Clique para editar o título mestre</a:t>
            </a:r>
            <a:endParaRPr lang="pt-BR" sz="15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1052737"/>
            <a:ext cx="5486400" cy="3818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511354"/>
            <a:ext cx="5486400" cy="653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74101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704279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548680"/>
            <a:ext cx="9144000" cy="63093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smtClean="0"/>
              <a:t>Inserir </a:t>
            </a:r>
            <a:r>
              <a:rPr lang="en-US" altLang="ko-KR" dirty="0" err="1" smtClean="0"/>
              <a:t>Imagem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54203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877272"/>
            <a:ext cx="9144000" cy="10081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159732" y="2888940"/>
            <a:ext cx="4822304" cy="3953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Obrigado!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9732" y="3492569"/>
            <a:ext cx="4799964" cy="548499"/>
          </a:xfrm>
          <a:prstGeom prst="rect">
            <a:avLst/>
          </a:prstGeom>
        </p:spPr>
        <p:txBody>
          <a:bodyPr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2000" b="0" i="0" kern="800" spc="-10" baseline="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defTabSz="457200" eaLnBrk="0" hangingPunct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e-mail@email.com.br</a:t>
            </a:r>
            <a:endParaRPr lang="en-US" dirty="0"/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2051720" y="3429000"/>
            <a:ext cx="5112568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o 17"/>
          <p:cNvGrpSpPr/>
          <p:nvPr userDrawn="1"/>
        </p:nvGrpSpPr>
        <p:grpSpPr>
          <a:xfrm>
            <a:off x="7524328" y="612828"/>
            <a:ext cx="1540806" cy="470105"/>
            <a:chOff x="4548248" y="463024"/>
            <a:chExt cx="2125326" cy="648445"/>
          </a:xfrm>
        </p:grpSpPr>
        <p:sp>
          <p:nvSpPr>
            <p:cNvPr id="19" name="CaixaDeTexto 18"/>
            <p:cNvSpPr txBox="1"/>
            <p:nvPr userDrawn="1"/>
          </p:nvSpPr>
          <p:spPr>
            <a:xfrm>
              <a:off x="4548248" y="463024"/>
              <a:ext cx="2125326" cy="424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 smtClean="0">
                  <a:ln w="3175">
                    <a:noFill/>
                  </a:ln>
                  <a:solidFill>
                    <a:srgbClr val="227D9A"/>
                  </a:solidFill>
                  <a:cs typeface="Arial" panose="020B0604020202020204" pitchFamily="34" charset="0"/>
                </a:rPr>
                <a:t>CONFIDENCIAL</a:t>
              </a:r>
              <a:endParaRPr lang="pt-BR" sz="2000" b="1" dirty="0">
                <a:ln w="3175">
                  <a:noFill/>
                </a:ln>
                <a:solidFill>
                  <a:srgbClr val="227D9A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0" name="Conector reto 19"/>
            <p:cNvCxnSpPr/>
            <p:nvPr userDrawn="1"/>
          </p:nvCxnSpPr>
          <p:spPr>
            <a:xfrm>
              <a:off x="4592960" y="517616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20"/>
            <p:cNvSpPr txBox="1"/>
            <p:nvPr userDrawn="1"/>
          </p:nvSpPr>
          <p:spPr>
            <a:xfrm>
              <a:off x="4692264" y="771841"/>
              <a:ext cx="1836528" cy="339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 smtClean="0">
                  <a:solidFill>
                    <a:prstClr val="black">
                      <a:lumMod val="90000"/>
                      <a:lumOff val="10000"/>
                    </a:prstClr>
                  </a:solidFill>
                  <a:cs typeface="Arial" panose="020B0604020202020204" pitchFamily="34" charset="0"/>
                </a:rPr>
                <a:t>USO RESTRITO</a:t>
              </a:r>
              <a:endParaRPr lang="pt-BR" sz="1000" b="1" dirty="0">
                <a:solidFill>
                  <a:prstClr val="black">
                    <a:lumMod val="90000"/>
                    <a:lumOff val="10000"/>
                  </a:prstClr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2" name="Conector reto 21"/>
            <p:cNvCxnSpPr/>
            <p:nvPr userDrawn="1"/>
          </p:nvCxnSpPr>
          <p:spPr>
            <a:xfrm>
              <a:off x="4592960" y="1070152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" y="-27382"/>
            <a:ext cx="9144000" cy="1260140"/>
          </a:xfrm>
          <a:prstGeom prst="rect">
            <a:avLst/>
          </a:prstGeom>
          <a:gradFill>
            <a:gsLst>
              <a:gs pos="0">
                <a:schemeClr val="bg1"/>
              </a:gs>
              <a:gs pos="91000">
                <a:srgbClr val="D9D9D9"/>
              </a:gs>
              <a:gs pos="100000">
                <a:schemeClr val="bg1"/>
              </a:gs>
            </a:gsLst>
            <a:lin ang="5400000" scaled="0"/>
          </a:gradFill>
        </p:spPr>
      </p:pic>
      <p:pic>
        <p:nvPicPr>
          <p:cNvPr id="14" name="Picture 2" descr="Desestatização e Parcerias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85" y="5589240"/>
            <a:ext cx="748823" cy="6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8" b="5939"/>
          <a:stretch/>
        </p:blipFill>
        <p:spPr bwMode="auto">
          <a:xfrm>
            <a:off x="3635896" y="5595607"/>
            <a:ext cx="1026722" cy="66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0322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16634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98996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273264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Título: (15 pt.) Arial negrito</a:t>
            </a:r>
            <a:endParaRPr lang="pt-BR" b="1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97924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395536" y="1844824"/>
            <a:ext cx="8271720" cy="3114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71463" indent="-271463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Font typeface="Symbol" pitchFamily="18" charset="2"/>
              <a:buChar char="-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60633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35148" y="1592796"/>
            <a:ext cx="8619122" cy="4500563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6286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95350" indent="-266700" defTabSz="8001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1620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1352550" indent="-266700">
              <a:spcBef>
                <a:spcPts val="960"/>
              </a:spcBef>
              <a:defRPr sz="1600"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76850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35147" y="1638147"/>
            <a:ext cx="4221233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kern="800" spc="-1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35998" y="1638147"/>
            <a:ext cx="4319999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536411" y="2223212"/>
            <a:ext cx="431958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35149" y="2223212"/>
            <a:ext cx="4220829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43384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3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143508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048164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3086105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6048164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3079926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143508" y="2214411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5467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2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50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33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4572480" y="2220451"/>
            <a:ext cx="431893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3130" y="1628800"/>
            <a:ext cx="431935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99855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23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98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98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53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20451"/>
            <a:ext cx="4284984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70620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9" name="Chart Placeholder 5"/>
          <p:cNvSpPr>
            <a:spLocks noGrp="1"/>
          </p:cNvSpPr>
          <p:nvPr>
            <p:ph type="chart" sz="quarter" idx="17"/>
          </p:nvPr>
        </p:nvSpPr>
        <p:spPr>
          <a:xfrm>
            <a:off x="143510" y="2220995"/>
            <a:ext cx="5364594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652120" y="1628800"/>
            <a:ext cx="3203876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53645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652120" y="2220995"/>
            <a:ext cx="320387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25671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4320000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491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13866"/>
            <a:ext cx="4284504" cy="31169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54765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9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5652628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940152" y="1628800"/>
            <a:ext cx="2934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940152" y="2216813"/>
            <a:ext cx="2934000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10527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" y="2173424"/>
            <a:ext cx="9143999" cy="2949861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marL="0" indent="0">
              <a:buNone/>
              <a:defRPr sz="1500" b="1" baseline="0">
                <a:ln>
                  <a:noFill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capa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841268"/>
            <a:ext cx="9144000" cy="100811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" y="8621"/>
            <a:ext cx="9144000" cy="126014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2"/>
              </a:gs>
              <a:gs pos="100000">
                <a:schemeClr val="bg1">
                  <a:lumMod val="95000"/>
                </a:schemeClr>
              </a:gs>
            </a:gsLst>
            <a:lin ang="5400000" scaled="0"/>
          </a:gradFill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159732" y="1340768"/>
            <a:ext cx="4822304" cy="3953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da </a:t>
            </a:r>
            <a:r>
              <a:rPr lang="en-US" dirty="0" err="1" smtClean="0"/>
              <a:t>apresentação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602645" y="5286512"/>
            <a:ext cx="1938710" cy="15871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t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None/>
              <a:tabLst/>
              <a:defRPr lang="pt-BR" sz="1200" b="0" i="0" kern="800" spc="-10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pt-BR" dirty="0" smtClean="0"/>
              <a:t>Local, Mês/ Ano</a:t>
            </a:r>
            <a:endParaRPr lang="pt-BR" dirty="0"/>
          </a:p>
        </p:txBody>
      </p:sp>
      <p:sp>
        <p:nvSpPr>
          <p:cNvPr id="10" name="Retângulo 9"/>
          <p:cNvSpPr/>
          <p:nvPr userDrawn="1"/>
        </p:nvSpPr>
        <p:spPr>
          <a:xfrm>
            <a:off x="0" y="1"/>
            <a:ext cx="9144000" cy="2966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2051720" y="1880828"/>
            <a:ext cx="5112568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 userDrawn="1"/>
        </p:nvSpPr>
        <p:spPr>
          <a:xfrm>
            <a:off x="0" y="6561349"/>
            <a:ext cx="9144000" cy="2966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4" name="Triângulo retângulo 23"/>
          <p:cNvSpPr/>
          <p:nvPr userDrawn="1"/>
        </p:nvSpPr>
        <p:spPr>
          <a:xfrm rot="16200000">
            <a:off x="8316304" y="4293211"/>
            <a:ext cx="758179" cy="901968"/>
          </a:xfrm>
          <a:prstGeom prst="rtTriangle">
            <a:avLst/>
          </a:prstGeom>
          <a:gradFill>
            <a:gsLst>
              <a:gs pos="0">
                <a:schemeClr val="tx1">
                  <a:alpha val="16000"/>
                </a:schemeClr>
              </a:gs>
              <a:gs pos="100000">
                <a:schemeClr val="bg2">
                  <a:alpha val="79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Triângulo retângulo 24"/>
          <p:cNvSpPr/>
          <p:nvPr userDrawn="1"/>
        </p:nvSpPr>
        <p:spPr>
          <a:xfrm rot="5400000">
            <a:off x="64780" y="2126138"/>
            <a:ext cx="751520" cy="846095"/>
          </a:xfrm>
          <a:prstGeom prst="rtTriangle">
            <a:avLst/>
          </a:prstGeom>
          <a:gradFill>
            <a:gsLst>
              <a:gs pos="0">
                <a:schemeClr val="tx1">
                  <a:alpha val="16000"/>
                </a:schemeClr>
              </a:gs>
              <a:gs pos="100000">
                <a:schemeClr val="bg2">
                  <a:alpha val="79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9" name="Grupo 28"/>
          <p:cNvGrpSpPr/>
          <p:nvPr userDrawn="1"/>
        </p:nvGrpSpPr>
        <p:grpSpPr>
          <a:xfrm>
            <a:off x="3783447" y="5675358"/>
            <a:ext cx="1577107" cy="489946"/>
            <a:chOff x="3732757" y="5377281"/>
            <a:chExt cx="1577107" cy="489946"/>
          </a:xfrm>
        </p:grpSpPr>
        <p:pic>
          <p:nvPicPr>
            <p:cNvPr id="32" name="Picture 11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732757" y="5377281"/>
              <a:ext cx="839752" cy="489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87672" y="5377627"/>
              <a:ext cx="622192" cy="48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78888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Título: (15 pt.) Arial negrito</a:t>
            </a:r>
            <a:endParaRPr lang="pt-BR" b="1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496429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1"/>
          </p:nvPr>
        </p:nvSpPr>
        <p:spPr>
          <a:xfrm>
            <a:off x="301596" y="1268760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4"/>
          </p:nvPr>
        </p:nvSpPr>
        <p:spPr>
          <a:xfrm>
            <a:off x="4588209" y="2420888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30720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14"/>
          </p:nvPr>
        </p:nvSpPr>
        <p:spPr>
          <a:xfrm>
            <a:off x="2555778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20006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Rectangle 14"/>
          <p:cNvSpPr/>
          <p:nvPr userDrawn="1"/>
        </p:nvSpPr>
        <p:spPr>
          <a:xfrm>
            <a:off x="251520" y="3374255"/>
            <a:ext cx="4176018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Rectangle 19"/>
          <p:cNvSpPr/>
          <p:nvPr userDrawn="1"/>
        </p:nvSpPr>
        <p:spPr>
          <a:xfrm>
            <a:off x="4703520" y="3393056"/>
            <a:ext cx="4188961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/>
          </p:nvPr>
        </p:nvSpPr>
        <p:spPr>
          <a:xfrm>
            <a:off x="4703518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/>
          </p:nvPr>
        </p:nvSpPr>
        <p:spPr>
          <a:xfrm>
            <a:off x="251520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/>
          </p:nvPr>
        </p:nvSpPr>
        <p:spPr>
          <a:xfrm>
            <a:off x="4703518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623433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0" hasCustomPrompt="1"/>
          </p:nvPr>
        </p:nvSpPr>
        <p:spPr>
          <a:xfrm>
            <a:off x="179512" y="1052736"/>
            <a:ext cx="2880320" cy="33123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</a:p>
          <a:p>
            <a:pPr lvl="0"/>
            <a:endParaRPr lang="pt-BR" dirty="0" smtClean="0"/>
          </a:p>
          <a:p>
            <a:pPr lvl="0"/>
            <a:endParaRPr lang="pt-BR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 hasCustomPrompt="1"/>
          </p:nvPr>
        </p:nvSpPr>
        <p:spPr>
          <a:xfrm>
            <a:off x="179512" y="4581128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 hasCustomPrompt="1"/>
          </p:nvPr>
        </p:nvSpPr>
        <p:spPr>
          <a:xfrm>
            <a:off x="3203848" y="10527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 hasCustomPrompt="1"/>
          </p:nvPr>
        </p:nvSpPr>
        <p:spPr>
          <a:xfrm>
            <a:off x="3203848" y="28529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5" name="Espaço Reservado para Conteúdo 2"/>
          <p:cNvSpPr>
            <a:spLocks noGrp="1"/>
          </p:cNvSpPr>
          <p:nvPr>
            <p:ph idx="24" hasCustomPrompt="1"/>
          </p:nvPr>
        </p:nvSpPr>
        <p:spPr>
          <a:xfrm>
            <a:off x="1619672" y="4581128"/>
            <a:ext cx="2880320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27825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/>
          <p:nvPr userDrawn="1"/>
        </p:nvSpPr>
        <p:spPr>
          <a:xfrm>
            <a:off x="539552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Rectangle 11"/>
          <p:cNvSpPr/>
          <p:nvPr userDrawn="1"/>
        </p:nvSpPr>
        <p:spPr>
          <a:xfrm>
            <a:off x="539553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Rectangle 13"/>
          <p:cNvSpPr/>
          <p:nvPr userDrawn="1"/>
        </p:nvSpPr>
        <p:spPr>
          <a:xfrm>
            <a:off x="2639427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" name="Rectangle 14"/>
          <p:cNvSpPr/>
          <p:nvPr userDrawn="1"/>
        </p:nvSpPr>
        <p:spPr>
          <a:xfrm>
            <a:off x="2639428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7" name="Rectangle 15"/>
          <p:cNvSpPr/>
          <p:nvPr userDrawn="1"/>
        </p:nvSpPr>
        <p:spPr>
          <a:xfrm>
            <a:off x="4727659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8" name="Rectangle 16"/>
          <p:cNvSpPr/>
          <p:nvPr userDrawn="1"/>
        </p:nvSpPr>
        <p:spPr>
          <a:xfrm>
            <a:off x="4727660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9" name="Rectangle 17"/>
          <p:cNvSpPr/>
          <p:nvPr userDrawn="1"/>
        </p:nvSpPr>
        <p:spPr>
          <a:xfrm>
            <a:off x="6815891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0" name="Rectangle 18"/>
          <p:cNvSpPr/>
          <p:nvPr userDrawn="1"/>
        </p:nvSpPr>
        <p:spPr>
          <a:xfrm>
            <a:off x="6815891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1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539552" y="2299723"/>
            <a:ext cx="1764000" cy="2353413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Inserir Texto/Imagem</a:t>
            </a:r>
            <a:endParaRPr lang="pt-BR" dirty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7" hasCustomPrompt="1"/>
          </p:nvPr>
        </p:nvSpPr>
        <p:spPr>
          <a:xfrm>
            <a:off x="2627786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4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4727661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5" name="Espaço Reservado para Conteúdo 2"/>
          <p:cNvSpPr>
            <a:spLocks noGrp="1"/>
          </p:cNvSpPr>
          <p:nvPr>
            <p:ph idx="19" hasCustomPrompt="1"/>
          </p:nvPr>
        </p:nvSpPr>
        <p:spPr>
          <a:xfrm>
            <a:off x="6815892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17596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2" name="Título 1"/>
          <p:cNvSpPr txBox="1">
            <a:spLocks/>
          </p:cNvSpPr>
          <p:nvPr userDrawn="1"/>
        </p:nvSpPr>
        <p:spPr>
          <a:xfrm>
            <a:off x="1792288" y="4944616"/>
            <a:ext cx="5486400" cy="56673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500" dirty="0" smtClean="0">
                <a:solidFill>
                  <a:prstClr val="black"/>
                </a:solidFill>
                <a:cs typeface="Arial" pitchFamily="34" charset="0"/>
              </a:rPr>
              <a:t>Clique para editar o título mestre</a:t>
            </a:r>
            <a:endParaRPr lang="pt-BR" sz="15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1052737"/>
            <a:ext cx="5486400" cy="3818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511354"/>
            <a:ext cx="5486400" cy="653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69130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704279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548680"/>
            <a:ext cx="9144000" cy="63093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smtClean="0"/>
              <a:t>Inserir </a:t>
            </a:r>
            <a:r>
              <a:rPr lang="en-US" altLang="ko-KR" dirty="0" err="1" smtClean="0"/>
              <a:t>Imagem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26939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877272"/>
            <a:ext cx="9144000" cy="10081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159732" y="2888940"/>
            <a:ext cx="4822304" cy="3953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Obrigado!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9732" y="3492569"/>
            <a:ext cx="4799964" cy="548499"/>
          </a:xfrm>
          <a:prstGeom prst="rect">
            <a:avLst/>
          </a:prstGeom>
        </p:spPr>
        <p:txBody>
          <a:bodyPr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2000" b="0" i="0" kern="800" spc="-10" baseline="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defTabSz="457200" eaLnBrk="0" hangingPunct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e-mail@email.com.br</a:t>
            </a:r>
            <a:endParaRPr lang="en-US" dirty="0"/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2051720" y="3429000"/>
            <a:ext cx="5112568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o 17"/>
          <p:cNvGrpSpPr/>
          <p:nvPr userDrawn="1"/>
        </p:nvGrpSpPr>
        <p:grpSpPr>
          <a:xfrm>
            <a:off x="7524328" y="612828"/>
            <a:ext cx="1540806" cy="470105"/>
            <a:chOff x="4548248" y="463024"/>
            <a:chExt cx="2125326" cy="648445"/>
          </a:xfrm>
        </p:grpSpPr>
        <p:sp>
          <p:nvSpPr>
            <p:cNvPr id="19" name="CaixaDeTexto 18"/>
            <p:cNvSpPr txBox="1"/>
            <p:nvPr userDrawn="1"/>
          </p:nvSpPr>
          <p:spPr>
            <a:xfrm>
              <a:off x="4548248" y="463024"/>
              <a:ext cx="2125326" cy="424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 smtClean="0">
                  <a:ln w="3175">
                    <a:noFill/>
                  </a:ln>
                  <a:solidFill>
                    <a:srgbClr val="227D9A"/>
                  </a:solidFill>
                  <a:cs typeface="Arial" panose="020B0604020202020204" pitchFamily="34" charset="0"/>
                </a:rPr>
                <a:t>CONFIDENCIAL</a:t>
              </a:r>
              <a:endParaRPr lang="pt-BR" sz="2000" b="1" dirty="0">
                <a:ln w="3175">
                  <a:noFill/>
                </a:ln>
                <a:solidFill>
                  <a:srgbClr val="227D9A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0" name="Conector reto 19"/>
            <p:cNvCxnSpPr/>
            <p:nvPr userDrawn="1"/>
          </p:nvCxnSpPr>
          <p:spPr>
            <a:xfrm>
              <a:off x="4592960" y="517616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20"/>
            <p:cNvSpPr txBox="1"/>
            <p:nvPr userDrawn="1"/>
          </p:nvSpPr>
          <p:spPr>
            <a:xfrm>
              <a:off x="4692264" y="771841"/>
              <a:ext cx="1836528" cy="339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 smtClean="0">
                  <a:solidFill>
                    <a:prstClr val="black">
                      <a:lumMod val="90000"/>
                      <a:lumOff val="10000"/>
                    </a:prstClr>
                  </a:solidFill>
                  <a:cs typeface="Arial" panose="020B0604020202020204" pitchFamily="34" charset="0"/>
                </a:rPr>
                <a:t>USO RESTRITO</a:t>
              </a:r>
              <a:endParaRPr lang="pt-BR" sz="1000" b="1" dirty="0">
                <a:solidFill>
                  <a:prstClr val="black">
                    <a:lumMod val="90000"/>
                    <a:lumOff val="10000"/>
                  </a:prstClr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2" name="Conector reto 21"/>
            <p:cNvCxnSpPr/>
            <p:nvPr userDrawn="1"/>
          </p:nvCxnSpPr>
          <p:spPr>
            <a:xfrm>
              <a:off x="4592960" y="1070152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" y="-27382"/>
            <a:ext cx="9144000" cy="1260140"/>
          </a:xfrm>
          <a:prstGeom prst="rect">
            <a:avLst/>
          </a:prstGeom>
          <a:gradFill>
            <a:gsLst>
              <a:gs pos="0">
                <a:schemeClr val="bg1"/>
              </a:gs>
              <a:gs pos="91000">
                <a:srgbClr val="D9D9D9"/>
              </a:gs>
              <a:gs pos="100000">
                <a:schemeClr val="bg1"/>
              </a:gs>
            </a:gsLst>
            <a:lin ang="5400000" scaled="0"/>
          </a:gradFill>
        </p:spPr>
      </p:pic>
      <p:pic>
        <p:nvPicPr>
          <p:cNvPr id="14" name="Picture 2" descr="Desestatização e Parcerias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85" y="5589240"/>
            <a:ext cx="748823" cy="6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8" b="5939"/>
          <a:stretch/>
        </p:blipFill>
        <p:spPr bwMode="auto">
          <a:xfrm>
            <a:off x="3635896" y="5595607"/>
            <a:ext cx="1026722" cy="66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744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0743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48939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395536" y="1844824"/>
            <a:ext cx="8271720" cy="3114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71463" indent="-271463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Font typeface="Symbol" pitchFamily="18" charset="2"/>
              <a:buChar char="-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688641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Título: (15 pt.) Arial negrito</a:t>
            </a:r>
            <a:endParaRPr lang="pt-BR" b="1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96097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395536" y="1844824"/>
            <a:ext cx="8271720" cy="3114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71463" indent="-271463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Font typeface="Symbol" pitchFamily="18" charset="2"/>
              <a:buChar char="-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79410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35148" y="1592796"/>
            <a:ext cx="8619122" cy="4500563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6286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95350" indent="-266700" defTabSz="8001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1620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1352550" indent="-266700">
              <a:spcBef>
                <a:spcPts val="960"/>
              </a:spcBef>
              <a:defRPr sz="1600"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574515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35147" y="1638147"/>
            <a:ext cx="4221233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kern="800" spc="-1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35998" y="1638147"/>
            <a:ext cx="4319999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536411" y="2223212"/>
            <a:ext cx="431958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35149" y="2223212"/>
            <a:ext cx="4220829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415774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3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143508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048164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3086105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6048164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3079926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143508" y="2214411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2931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2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50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33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4572480" y="2220451"/>
            <a:ext cx="431893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3130" y="1628800"/>
            <a:ext cx="431935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852086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23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98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98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53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20451"/>
            <a:ext cx="4284984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510362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9" name="Chart Placeholder 5"/>
          <p:cNvSpPr>
            <a:spLocks noGrp="1"/>
          </p:cNvSpPr>
          <p:nvPr>
            <p:ph type="chart" sz="quarter" idx="17"/>
          </p:nvPr>
        </p:nvSpPr>
        <p:spPr>
          <a:xfrm>
            <a:off x="143510" y="2220995"/>
            <a:ext cx="5364594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652120" y="1628800"/>
            <a:ext cx="3203876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53645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652120" y="2220995"/>
            <a:ext cx="320387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669514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4320000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491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13866"/>
            <a:ext cx="4284504" cy="31169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757796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9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5652628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940152" y="1628800"/>
            <a:ext cx="2934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940152" y="2216813"/>
            <a:ext cx="2934000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803259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35148" y="1592796"/>
            <a:ext cx="8619122" cy="4500563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6286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95350" indent="-266700" defTabSz="8001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1620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1352550" indent="-266700">
              <a:spcBef>
                <a:spcPts val="960"/>
              </a:spcBef>
              <a:defRPr sz="1600"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16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48583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1"/>
          </p:nvPr>
        </p:nvSpPr>
        <p:spPr>
          <a:xfrm>
            <a:off x="301596" y="1268760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4"/>
          </p:nvPr>
        </p:nvSpPr>
        <p:spPr>
          <a:xfrm>
            <a:off x="4588209" y="2420888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41221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14"/>
          </p:nvPr>
        </p:nvSpPr>
        <p:spPr>
          <a:xfrm>
            <a:off x="2555778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40953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Rectangle 14"/>
          <p:cNvSpPr/>
          <p:nvPr userDrawn="1"/>
        </p:nvSpPr>
        <p:spPr>
          <a:xfrm>
            <a:off x="251520" y="3374255"/>
            <a:ext cx="4176018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Rectangle 19"/>
          <p:cNvSpPr/>
          <p:nvPr userDrawn="1"/>
        </p:nvSpPr>
        <p:spPr>
          <a:xfrm>
            <a:off x="4703520" y="3393056"/>
            <a:ext cx="4188961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/>
          </p:nvPr>
        </p:nvSpPr>
        <p:spPr>
          <a:xfrm>
            <a:off x="4703518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/>
          </p:nvPr>
        </p:nvSpPr>
        <p:spPr>
          <a:xfrm>
            <a:off x="251520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/>
          </p:nvPr>
        </p:nvSpPr>
        <p:spPr>
          <a:xfrm>
            <a:off x="4703518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613492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0" hasCustomPrompt="1"/>
          </p:nvPr>
        </p:nvSpPr>
        <p:spPr>
          <a:xfrm>
            <a:off x="179512" y="1052736"/>
            <a:ext cx="2880320" cy="33123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</a:p>
          <a:p>
            <a:pPr lvl="0"/>
            <a:endParaRPr lang="pt-BR" dirty="0" smtClean="0"/>
          </a:p>
          <a:p>
            <a:pPr lvl="0"/>
            <a:endParaRPr lang="pt-BR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 hasCustomPrompt="1"/>
          </p:nvPr>
        </p:nvSpPr>
        <p:spPr>
          <a:xfrm>
            <a:off x="179512" y="4581128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 hasCustomPrompt="1"/>
          </p:nvPr>
        </p:nvSpPr>
        <p:spPr>
          <a:xfrm>
            <a:off x="3203848" y="10527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 hasCustomPrompt="1"/>
          </p:nvPr>
        </p:nvSpPr>
        <p:spPr>
          <a:xfrm>
            <a:off x="3203848" y="28529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5" name="Espaço Reservado para Conteúdo 2"/>
          <p:cNvSpPr>
            <a:spLocks noGrp="1"/>
          </p:cNvSpPr>
          <p:nvPr>
            <p:ph idx="24" hasCustomPrompt="1"/>
          </p:nvPr>
        </p:nvSpPr>
        <p:spPr>
          <a:xfrm>
            <a:off x="1619672" y="4581128"/>
            <a:ext cx="2880320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89078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/>
          <p:nvPr userDrawn="1"/>
        </p:nvSpPr>
        <p:spPr>
          <a:xfrm>
            <a:off x="539552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Rectangle 11"/>
          <p:cNvSpPr/>
          <p:nvPr userDrawn="1"/>
        </p:nvSpPr>
        <p:spPr>
          <a:xfrm>
            <a:off x="539553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Rectangle 13"/>
          <p:cNvSpPr/>
          <p:nvPr userDrawn="1"/>
        </p:nvSpPr>
        <p:spPr>
          <a:xfrm>
            <a:off x="2639427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" name="Rectangle 14"/>
          <p:cNvSpPr/>
          <p:nvPr userDrawn="1"/>
        </p:nvSpPr>
        <p:spPr>
          <a:xfrm>
            <a:off x="2639428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7" name="Rectangle 15"/>
          <p:cNvSpPr/>
          <p:nvPr userDrawn="1"/>
        </p:nvSpPr>
        <p:spPr>
          <a:xfrm>
            <a:off x="4727659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8" name="Rectangle 16"/>
          <p:cNvSpPr/>
          <p:nvPr userDrawn="1"/>
        </p:nvSpPr>
        <p:spPr>
          <a:xfrm>
            <a:off x="4727660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9" name="Rectangle 17"/>
          <p:cNvSpPr/>
          <p:nvPr userDrawn="1"/>
        </p:nvSpPr>
        <p:spPr>
          <a:xfrm>
            <a:off x="6815891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0" name="Rectangle 18"/>
          <p:cNvSpPr/>
          <p:nvPr userDrawn="1"/>
        </p:nvSpPr>
        <p:spPr>
          <a:xfrm>
            <a:off x="6815891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1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539552" y="2299723"/>
            <a:ext cx="1764000" cy="2353413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Inserir Texto/Imagem</a:t>
            </a:r>
            <a:endParaRPr lang="pt-BR" dirty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7" hasCustomPrompt="1"/>
          </p:nvPr>
        </p:nvSpPr>
        <p:spPr>
          <a:xfrm>
            <a:off x="2627786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4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4727661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5" name="Espaço Reservado para Conteúdo 2"/>
          <p:cNvSpPr>
            <a:spLocks noGrp="1"/>
          </p:cNvSpPr>
          <p:nvPr>
            <p:ph idx="19" hasCustomPrompt="1"/>
          </p:nvPr>
        </p:nvSpPr>
        <p:spPr>
          <a:xfrm>
            <a:off x="6815892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16572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2" name="Título 1"/>
          <p:cNvSpPr txBox="1">
            <a:spLocks/>
          </p:cNvSpPr>
          <p:nvPr userDrawn="1"/>
        </p:nvSpPr>
        <p:spPr>
          <a:xfrm>
            <a:off x="1792288" y="4944616"/>
            <a:ext cx="5486400" cy="56673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500" dirty="0" smtClean="0">
                <a:solidFill>
                  <a:prstClr val="black"/>
                </a:solidFill>
                <a:cs typeface="Arial" pitchFamily="34" charset="0"/>
              </a:rPr>
              <a:t>Clique para editar o título mestre</a:t>
            </a:r>
            <a:endParaRPr lang="pt-BR" sz="15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1052737"/>
            <a:ext cx="5486400" cy="3818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511354"/>
            <a:ext cx="5486400" cy="653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511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704279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548680"/>
            <a:ext cx="9144000" cy="63093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smtClean="0"/>
              <a:t>Inserir </a:t>
            </a:r>
            <a:r>
              <a:rPr lang="en-US" altLang="ko-KR" dirty="0" err="1" smtClean="0"/>
              <a:t>Imagem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5418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877272"/>
            <a:ext cx="9144000" cy="10081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159732" y="2888940"/>
            <a:ext cx="4822304" cy="3953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Obrigado!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9732" y="3492569"/>
            <a:ext cx="4799964" cy="548499"/>
          </a:xfrm>
          <a:prstGeom prst="rect">
            <a:avLst/>
          </a:prstGeom>
        </p:spPr>
        <p:txBody>
          <a:bodyPr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2000" b="0" i="0" kern="800" spc="-10" baseline="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defTabSz="457200" eaLnBrk="0" hangingPunct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e-mail@email.com.br</a:t>
            </a:r>
            <a:endParaRPr lang="en-US" dirty="0"/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2051720" y="3429000"/>
            <a:ext cx="5112568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o 17"/>
          <p:cNvGrpSpPr/>
          <p:nvPr userDrawn="1"/>
        </p:nvGrpSpPr>
        <p:grpSpPr>
          <a:xfrm>
            <a:off x="7524328" y="612828"/>
            <a:ext cx="1540806" cy="470105"/>
            <a:chOff x="4548248" y="463024"/>
            <a:chExt cx="2125326" cy="648445"/>
          </a:xfrm>
        </p:grpSpPr>
        <p:sp>
          <p:nvSpPr>
            <p:cNvPr id="19" name="CaixaDeTexto 18"/>
            <p:cNvSpPr txBox="1"/>
            <p:nvPr userDrawn="1"/>
          </p:nvSpPr>
          <p:spPr>
            <a:xfrm>
              <a:off x="4548248" y="463024"/>
              <a:ext cx="2125326" cy="424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 smtClean="0">
                  <a:ln w="3175">
                    <a:noFill/>
                  </a:ln>
                  <a:solidFill>
                    <a:srgbClr val="227D9A"/>
                  </a:solidFill>
                  <a:cs typeface="Arial" panose="020B0604020202020204" pitchFamily="34" charset="0"/>
                </a:rPr>
                <a:t>CONFIDENCIAL</a:t>
              </a:r>
              <a:endParaRPr lang="pt-BR" sz="2000" b="1" dirty="0">
                <a:ln w="3175">
                  <a:noFill/>
                </a:ln>
                <a:solidFill>
                  <a:srgbClr val="227D9A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0" name="Conector reto 19"/>
            <p:cNvCxnSpPr/>
            <p:nvPr userDrawn="1"/>
          </p:nvCxnSpPr>
          <p:spPr>
            <a:xfrm>
              <a:off x="4592960" y="517616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20"/>
            <p:cNvSpPr txBox="1"/>
            <p:nvPr userDrawn="1"/>
          </p:nvSpPr>
          <p:spPr>
            <a:xfrm>
              <a:off x="4692264" y="771841"/>
              <a:ext cx="1836528" cy="339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 smtClean="0">
                  <a:solidFill>
                    <a:prstClr val="black">
                      <a:lumMod val="90000"/>
                      <a:lumOff val="10000"/>
                    </a:prstClr>
                  </a:solidFill>
                  <a:cs typeface="Arial" panose="020B0604020202020204" pitchFamily="34" charset="0"/>
                </a:rPr>
                <a:t>USO RESTRITO</a:t>
              </a:r>
              <a:endParaRPr lang="pt-BR" sz="1000" b="1" dirty="0">
                <a:solidFill>
                  <a:prstClr val="black">
                    <a:lumMod val="90000"/>
                    <a:lumOff val="10000"/>
                  </a:prstClr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2" name="Conector reto 21"/>
            <p:cNvCxnSpPr/>
            <p:nvPr userDrawn="1"/>
          </p:nvCxnSpPr>
          <p:spPr>
            <a:xfrm>
              <a:off x="4592960" y="1070152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" y="-27382"/>
            <a:ext cx="9144000" cy="1260140"/>
          </a:xfrm>
          <a:prstGeom prst="rect">
            <a:avLst/>
          </a:prstGeom>
          <a:gradFill>
            <a:gsLst>
              <a:gs pos="0">
                <a:schemeClr val="bg1"/>
              </a:gs>
              <a:gs pos="91000">
                <a:srgbClr val="D9D9D9"/>
              </a:gs>
              <a:gs pos="100000">
                <a:schemeClr val="bg1"/>
              </a:gs>
            </a:gsLst>
            <a:lin ang="5400000" scaled="0"/>
          </a:gradFill>
        </p:spPr>
      </p:pic>
      <p:pic>
        <p:nvPicPr>
          <p:cNvPr id="14" name="Picture 2" descr="Desestatização e Parcerias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85" y="5589240"/>
            <a:ext cx="748823" cy="6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8" b="5939"/>
          <a:stretch/>
        </p:blipFill>
        <p:spPr bwMode="auto">
          <a:xfrm>
            <a:off x="3635896" y="5595607"/>
            <a:ext cx="1026722" cy="66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3838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63682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92344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35147" y="1638147"/>
            <a:ext cx="4221233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kern="800" spc="-1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35998" y="1638147"/>
            <a:ext cx="4319999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536411" y="2223212"/>
            <a:ext cx="431958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35149" y="2223212"/>
            <a:ext cx="4220829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65344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Título: (15 pt.) Arial negrito</a:t>
            </a:r>
            <a:endParaRPr lang="pt-BR" b="1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31084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395536" y="1844824"/>
            <a:ext cx="8271720" cy="3114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71463" indent="-271463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Font typeface="Symbol" pitchFamily="18" charset="2"/>
              <a:buChar char="-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64177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35148" y="1592796"/>
            <a:ext cx="8619122" cy="4500563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6286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95350" indent="-266700" defTabSz="8001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1620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1352550" indent="-266700">
              <a:spcBef>
                <a:spcPts val="960"/>
              </a:spcBef>
              <a:defRPr sz="1600"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78210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35147" y="1638147"/>
            <a:ext cx="4221233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kern="800" spc="-1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35998" y="1638147"/>
            <a:ext cx="4319999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536411" y="2223212"/>
            <a:ext cx="431958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35149" y="2223212"/>
            <a:ext cx="4220829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11283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3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143508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048164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3086105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6048164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3079926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143508" y="2214411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06459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2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50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33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4572480" y="2220451"/>
            <a:ext cx="431893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3130" y="1628800"/>
            <a:ext cx="431935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96452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23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98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98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53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20451"/>
            <a:ext cx="4284984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252079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9" name="Chart Placeholder 5"/>
          <p:cNvSpPr>
            <a:spLocks noGrp="1"/>
          </p:cNvSpPr>
          <p:nvPr>
            <p:ph type="chart" sz="quarter" idx="17"/>
          </p:nvPr>
        </p:nvSpPr>
        <p:spPr>
          <a:xfrm>
            <a:off x="143510" y="2220995"/>
            <a:ext cx="5364594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652120" y="1628800"/>
            <a:ext cx="3203876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53645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652120" y="2220995"/>
            <a:ext cx="320387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90143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4320000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491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13866"/>
            <a:ext cx="4284504" cy="31169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40162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9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5652628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940152" y="1628800"/>
            <a:ext cx="2934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940152" y="2216813"/>
            <a:ext cx="2934000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84182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33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143508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048164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3086105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6048164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3079926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143508" y="2214411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81740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1"/>
          </p:nvPr>
        </p:nvSpPr>
        <p:spPr>
          <a:xfrm>
            <a:off x="301596" y="1268760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4"/>
          </p:nvPr>
        </p:nvSpPr>
        <p:spPr>
          <a:xfrm>
            <a:off x="4588209" y="2420888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657676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14"/>
          </p:nvPr>
        </p:nvSpPr>
        <p:spPr>
          <a:xfrm>
            <a:off x="2555778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353084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Rectangle 14"/>
          <p:cNvSpPr/>
          <p:nvPr userDrawn="1"/>
        </p:nvSpPr>
        <p:spPr>
          <a:xfrm>
            <a:off x="251520" y="3374255"/>
            <a:ext cx="4176018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Rectangle 19"/>
          <p:cNvSpPr/>
          <p:nvPr userDrawn="1"/>
        </p:nvSpPr>
        <p:spPr>
          <a:xfrm>
            <a:off x="4703520" y="3393056"/>
            <a:ext cx="4188961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/>
          </p:nvPr>
        </p:nvSpPr>
        <p:spPr>
          <a:xfrm>
            <a:off x="4703518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/>
          </p:nvPr>
        </p:nvSpPr>
        <p:spPr>
          <a:xfrm>
            <a:off x="251520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/>
          </p:nvPr>
        </p:nvSpPr>
        <p:spPr>
          <a:xfrm>
            <a:off x="4703518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317860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0" hasCustomPrompt="1"/>
          </p:nvPr>
        </p:nvSpPr>
        <p:spPr>
          <a:xfrm>
            <a:off x="179512" y="1052736"/>
            <a:ext cx="2880320" cy="33123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</a:p>
          <a:p>
            <a:pPr lvl="0"/>
            <a:endParaRPr lang="pt-BR" dirty="0" smtClean="0"/>
          </a:p>
          <a:p>
            <a:pPr lvl="0"/>
            <a:endParaRPr lang="pt-BR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 hasCustomPrompt="1"/>
          </p:nvPr>
        </p:nvSpPr>
        <p:spPr>
          <a:xfrm>
            <a:off x="179512" y="4581128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 hasCustomPrompt="1"/>
          </p:nvPr>
        </p:nvSpPr>
        <p:spPr>
          <a:xfrm>
            <a:off x="3203848" y="10527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 hasCustomPrompt="1"/>
          </p:nvPr>
        </p:nvSpPr>
        <p:spPr>
          <a:xfrm>
            <a:off x="3203848" y="28529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5" name="Espaço Reservado para Conteúdo 2"/>
          <p:cNvSpPr>
            <a:spLocks noGrp="1"/>
          </p:cNvSpPr>
          <p:nvPr>
            <p:ph idx="24" hasCustomPrompt="1"/>
          </p:nvPr>
        </p:nvSpPr>
        <p:spPr>
          <a:xfrm>
            <a:off x="1619672" y="4581128"/>
            <a:ext cx="2880320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390903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/>
          <p:nvPr userDrawn="1"/>
        </p:nvSpPr>
        <p:spPr>
          <a:xfrm>
            <a:off x="539552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Rectangle 11"/>
          <p:cNvSpPr/>
          <p:nvPr userDrawn="1"/>
        </p:nvSpPr>
        <p:spPr>
          <a:xfrm>
            <a:off x="539553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Rectangle 13"/>
          <p:cNvSpPr/>
          <p:nvPr userDrawn="1"/>
        </p:nvSpPr>
        <p:spPr>
          <a:xfrm>
            <a:off x="2639427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" name="Rectangle 14"/>
          <p:cNvSpPr/>
          <p:nvPr userDrawn="1"/>
        </p:nvSpPr>
        <p:spPr>
          <a:xfrm>
            <a:off x="2639428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7" name="Rectangle 15"/>
          <p:cNvSpPr/>
          <p:nvPr userDrawn="1"/>
        </p:nvSpPr>
        <p:spPr>
          <a:xfrm>
            <a:off x="4727659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8" name="Rectangle 16"/>
          <p:cNvSpPr/>
          <p:nvPr userDrawn="1"/>
        </p:nvSpPr>
        <p:spPr>
          <a:xfrm>
            <a:off x="4727660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9" name="Rectangle 17"/>
          <p:cNvSpPr/>
          <p:nvPr userDrawn="1"/>
        </p:nvSpPr>
        <p:spPr>
          <a:xfrm>
            <a:off x="6815891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0" name="Rectangle 18"/>
          <p:cNvSpPr/>
          <p:nvPr userDrawn="1"/>
        </p:nvSpPr>
        <p:spPr>
          <a:xfrm>
            <a:off x="6815891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1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539552" y="2299723"/>
            <a:ext cx="1764000" cy="2353413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Inserir Texto/Imagem</a:t>
            </a:r>
            <a:endParaRPr lang="pt-BR" dirty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7" hasCustomPrompt="1"/>
          </p:nvPr>
        </p:nvSpPr>
        <p:spPr>
          <a:xfrm>
            <a:off x="2627786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4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4727661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5" name="Espaço Reservado para Conteúdo 2"/>
          <p:cNvSpPr>
            <a:spLocks noGrp="1"/>
          </p:cNvSpPr>
          <p:nvPr>
            <p:ph idx="19" hasCustomPrompt="1"/>
          </p:nvPr>
        </p:nvSpPr>
        <p:spPr>
          <a:xfrm>
            <a:off x="6815892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27569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2" name="Título 1"/>
          <p:cNvSpPr txBox="1">
            <a:spLocks/>
          </p:cNvSpPr>
          <p:nvPr userDrawn="1"/>
        </p:nvSpPr>
        <p:spPr>
          <a:xfrm>
            <a:off x="1792288" y="4944616"/>
            <a:ext cx="5486400" cy="56673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500" dirty="0" smtClean="0">
                <a:solidFill>
                  <a:prstClr val="black"/>
                </a:solidFill>
                <a:cs typeface="Arial" pitchFamily="34" charset="0"/>
              </a:rPr>
              <a:t>Clique para editar o título mestre</a:t>
            </a:r>
            <a:endParaRPr lang="pt-BR" sz="15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1052737"/>
            <a:ext cx="5486400" cy="3818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511354"/>
            <a:ext cx="5486400" cy="653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44639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704279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548680"/>
            <a:ext cx="9144000" cy="63093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smtClean="0"/>
              <a:t>Inserir </a:t>
            </a:r>
            <a:r>
              <a:rPr lang="en-US" altLang="ko-KR" dirty="0" err="1" smtClean="0"/>
              <a:t>Imagem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66653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877272"/>
            <a:ext cx="9144000" cy="10081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159732" y="2888940"/>
            <a:ext cx="4822304" cy="3953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Obrigado!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9732" y="3492569"/>
            <a:ext cx="4799964" cy="548499"/>
          </a:xfrm>
          <a:prstGeom prst="rect">
            <a:avLst/>
          </a:prstGeom>
        </p:spPr>
        <p:txBody>
          <a:bodyPr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2000" b="0" i="0" kern="800" spc="-10" baseline="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defTabSz="457200" eaLnBrk="0" hangingPunct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e-mail@email.com.br</a:t>
            </a:r>
            <a:endParaRPr lang="en-US" dirty="0"/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2051720" y="3429000"/>
            <a:ext cx="5112568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o 17"/>
          <p:cNvGrpSpPr/>
          <p:nvPr userDrawn="1"/>
        </p:nvGrpSpPr>
        <p:grpSpPr>
          <a:xfrm>
            <a:off x="7524328" y="612828"/>
            <a:ext cx="1540806" cy="470105"/>
            <a:chOff x="4548248" y="463024"/>
            <a:chExt cx="2125326" cy="648445"/>
          </a:xfrm>
        </p:grpSpPr>
        <p:sp>
          <p:nvSpPr>
            <p:cNvPr id="19" name="CaixaDeTexto 18"/>
            <p:cNvSpPr txBox="1"/>
            <p:nvPr userDrawn="1"/>
          </p:nvSpPr>
          <p:spPr>
            <a:xfrm>
              <a:off x="4548248" y="463024"/>
              <a:ext cx="2125326" cy="424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 smtClean="0">
                  <a:ln w="3175">
                    <a:noFill/>
                  </a:ln>
                  <a:solidFill>
                    <a:srgbClr val="227D9A"/>
                  </a:solidFill>
                  <a:cs typeface="Arial" panose="020B0604020202020204" pitchFamily="34" charset="0"/>
                </a:rPr>
                <a:t>CONFIDENCIAL</a:t>
              </a:r>
              <a:endParaRPr lang="pt-BR" sz="2000" b="1" dirty="0">
                <a:ln w="3175">
                  <a:noFill/>
                </a:ln>
                <a:solidFill>
                  <a:srgbClr val="227D9A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0" name="Conector reto 19"/>
            <p:cNvCxnSpPr/>
            <p:nvPr userDrawn="1"/>
          </p:nvCxnSpPr>
          <p:spPr>
            <a:xfrm>
              <a:off x="4592960" y="517616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20"/>
            <p:cNvSpPr txBox="1"/>
            <p:nvPr userDrawn="1"/>
          </p:nvSpPr>
          <p:spPr>
            <a:xfrm>
              <a:off x="4692264" y="771841"/>
              <a:ext cx="1836528" cy="339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 smtClean="0">
                  <a:solidFill>
                    <a:prstClr val="black">
                      <a:lumMod val="90000"/>
                      <a:lumOff val="10000"/>
                    </a:prstClr>
                  </a:solidFill>
                  <a:cs typeface="Arial" panose="020B0604020202020204" pitchFamily="34" charset="0"/>
                </a:rPr>
                <a:t>USO RESTRITO</a:t>
              </a:r>
              <a:endParaRPr lang="pt-BR" sz="1000" b="1" dirty="0">
                <a:solidFill>
                  <a:prstClr val="black">
                    <a:lumMod val="90000"/>
                    <a:lumOff val="10000"/>
                  </a:prstClr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2" name="Conector reto 21"/>
            <p:cNvCxnSpPr/>
            <p:nvPr userDrawn="1"/>
          </p:nvCxnSpPr>
          <p:spPr>
            <a:xfrm>
              <a:off x="4592960" y="1070152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" y="-27382"/>
            <a:ext cx="9144000" cy="1260140"/>
          </a:xfrm>
          <a:prstGeom prst="rect">
            <a:avLst/>
          </a:prstGeom>
          <a:gradFill>
            <a:gsLst>
              <a:gs pos="0">
                <a:schemeClr val="bg1"/>
              </a:gs>
              <a:gs pos="91000">
                <a:srgbClr val="D9D9D9"/>
              </a:gs>
              <a:gs pos="100000">
                <a:schemeClr val="bg1"/>
              </a:gs>
            </a:gsLst>
            <a:lin ang="5400000" scaled="0"/>
          </a:gradFill>
        </p:spPr>
      </p:pic>
      <p:pic>
        <p:nvPicPr>
          <p:cNvPr id="14" name="Picture 2" descr="Desestatização e Parcerias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85" y="5589240"/>
            <a:ext cx="748823" cy="6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8" b="5939"/>
          <a:stretch/>
        </p:blipFill>
        <p:spPr bwMode="auto">
          <a:xfrm>
            <a:off x="3635896" y="5595607"/>
            <a:ext cx="1026722" cy="66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2260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24802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841268"/>
            <a:ext cx="9144000" cy="100811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" y="8621"/>
            <a:ext cx="9144000" cy="1260140"/>
          </a:xfrm>
          <a:prstGeom prst="rect">
            <a:avLst/>
          </a:prstGeom>
          <a:gradFill>
            <a:gsLst>
              <a:gs pos="0">
                <a:schemeClr val="bg1"/>
              </a:gs>
              <a:gs pos="91000">
                <a:srgbClr val="D9D9D9"/>
              </a:gs>
              <a:gs pos="100000">
                <a:schemeClr val="bg1"/>
              </a:gs>
            </a:gsLst>
            <a:lin ang="5400000" scaled="0"/>
          </a:gradFill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159732" y="2888940"/>
            <a:ext cx="4822304" cy="3953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da </a:t>
            </a:r>
            <a:r>
              <a:rPr lang="en-US" dirty="0" err="1" smtClean="0"/>
              <a:t>apresentação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9732" y="3492569"/>
            <a:ext cx="4799964" cy="548499"/>
          </a:xfrm>
          <a:prstGeom prst="rect">
            <a:avLst/>
          </a:prstGeom>
        </p:spPr>
        <p:txBody>
          <a:bodyPr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2000" b="0" i="0" kern="800" spc="-10" baseline="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defTabSz="457200" eaLnBrk="0" hangingPunct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dirty="0" err="1" smtClean="0"/>
              <a:t>Opcional</a:t>
            </a:r>
            <a:r>
              <a:rPr lang="en-US" dirty="0" smtClean="0"/>
              <a:t> | </a:t>
            </a:r>
            <a:r>
              <a:rPr lang="en-US" dirty="0" err="1" smtClean="0"/>
              <a:t>Descrição</a:t>
            </a:r>
            <a:r>
              <a:rPr lang="en-US" dirty="0" smtClean="0"/>
              <a:t> do </a:t>
            </a:r>
            <a:r>
              <a:rPr lang="en-US" dirty="0" err="1" smtClean="0"/>
              <a:t>documento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602645" y="4429099"/>
            <a:ext cx="1938710" cy="15871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t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None/>
              <a:tabLst/>
              <a:defRPr lang="pt-BR" sz="1200" b="0" i="0" kern="800" spc="-10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pt-BR" dirty="0" smtClean="0"/>
              <a:t>Local, Mês/ Ano</a:t>
            </a:r>
            <a:endParaRPr lang="pt-BR" dirty="0"/>
          </a:p>
        </p:txBody>
      </p:sp>
      <p:sp>
        <p:nvSpPr>
          <p:cNvPr id="10" name="Retângulo 9"/>
          <p:cNvSpPr/>
          <p:nvPr userDrawn="1"/>
        </p:nvSpPr>
        <p:spPr>
          <a:xfrm>
            <a:off x="0" y="1"/>
            <a:ext cx="9144000" cy="2966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2051720" y="3429000"/>
            <a:ext cx="5112568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 userDrawn="1"/>
        </p:nvSpPr>
        <p:spPr>
          <a:xfrm>
            <a:off x="0" y="6561349"/>
            <a:ext cx="9144000" cy="2966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grpSp>
        <p:nvGrpSpPr>
          <p:cNvPr id="17" name="Grupo 16"/>
          <p:cNvGrpSpPr/>
          <p:nvPr userDrawn="1"/>
        </p:nvGrpSpPr>
        <p:grpSpPr>
          <a:xfrm>
            <a:off x="3783447" y="5377281"/>
            <a:ext cx="1577107" cy="489946"/>
            <a:chOff x="3732757" y="5377281"/>
            <a:chExt cx="1577107" cy="489946"/>
          </a:xfrm>
        </p:grpSpPr>
        <p:pic>
          <p:nvPicPr>
            <p:cNvPr id="25" name="Picture 11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732757" y="5377281"/>
              <a:ext cx="839752" cy="489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87672" y="5377627"/>
              <a:ext cx="622192" cy="48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2641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2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2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50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33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4572480" y="2220451"/>
            <a:ext cx="431893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3130" y="1628800"/>
            <a:ext cx="431935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731957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7668344" y="148327"/>
            <a:ext cx="1368152" cy="472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15" name="Imagem 14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"/>
            <a:ext cx="9144000" cy="1008112"/>
          </a:xfrm>
          <a:prstGeom prst="rect">
            <a:avLst/>
          </a:prstGeom>
        </p:spPr>
      </p:pic>
      <p:sp>
        <p:nvSpPr>
          <p:cNvPr id="2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" y="2173424"/>
            <a:ext cx="9143999" cy="2949861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marL="0" indent="0">
              <a:buNone/>
              <a:defRPr sz="1500" b="1" baseline="0">
                <a:ln>
                  <a:noFill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capa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841268"/>
            <a:ext cx="9144000" cy="10081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159732" y="1340768"/>
            <a:ext cx="4822304" cy="3953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err="1" smtClean="0"/>
              <a:t>Título</a:t>
            </a:r>
            <a:r>
              <a:rPr lang="en-US" dirty="0" smtClean="0"/>
              <a:t> da </a:t>
            </a:r>
            <a:r>
              <a:rPr lang="en-US" dirty="0" err="1" smtClean="0"/>
              <a:t>apresentação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602645" y="5286512"/>
            <a:ext cx="1938710" cy="15871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t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itchFamily="2" charset="2"/>
              <a:buNone/>
              <a:tabLst/>
              <a:defRPr lang="pt-BR" sz="1200" b="0" i="0" kern="800" spc="-10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pt-BR" dirty="0" smtClean="0"/>
              <a:t>Local, Mês/ Ano</a:t>
            </a:r>
            <a:endParaRPr lang="pt-BR" dirty="0"/>
          </a:p>
        </p:txBody>
      </p:sp>
      <p:sp>
        <p:nvSpPr>
          <p:cNvPr id="10" name="Retângulo 9"/>
          <p:cNvSpPr/>
          <p:nvPr userDrawn="1"/>
        </p:nvSpPr>
        <p:spPr>
          <a:xfrm>
            <a:off x="0" y="1"/>
            <a:ext cx="9144000" cy="296652"/>
          </a:xfrm>
          <a:prstGeom prst="rect">
            <a:avLst/>
          </a:prstGeom>
          <a:solidFill>
            <a:srgbClr val="227D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2051720" y="1880828"/>
            <a:ext cx="5112568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 userDrawn="1"/>
        </p:nvSpPr>
        <p:spPr>
          <a:xfrm>
            <a:off x="0" y="6561349"/>
            <a:ext cx="9144000" cy="296652"/>
          </a:xfrm>
          <a:prstGeom prst="rect">
            <a:avLst/>
          </a:prstGeom>
          <a:solidFill>
            <a:srgbClr val="227D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24" name="Triângulo retângulo 23"/>
          <p:cNvSpPr/>
          <p:nvPr userDrawn="1"/>
        </p:nvSpPr>
        <p:spPr>
          <a:xfrm rot="16200000">
            <a:off x="8316304" y="4293211"/>
            <a:ext cx="758179" cy="901968"/>
          </a:xfrm>
          <a:prstGeom prst="rtTriangle">
            <a:avLst/>
          </a:prstGeom>
          <a:gradFill>
            <a:gsLst>
              <a:gs pos="0">
                <a:schemeClr val="tx1">
                  <a:alpha val="16000"/>
                </a:schemeClr>
              </a:gs>
              <a:gs pos="100000">
                <a:schemeClr val="bg2">
                  <a:alpha val="79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5" name="Triângulo retângulo 24"/>
          <p:cNvSpPr/>
          <p:nvPr userDrawn="1"/>
        </p:nvSpPr>
        <p:spPr>
          <a:xfrm rot="5400000">
            <a:off x="64780" y="2126138"/>
            <a:ext cx="751520" cy="846095"/>
          </a:xfrm>
          <a:prstGeom prst="rtTriangle">
            <a:avLst/>
          </a:prstGeom>
          <a:gradFill>
            <a:gsLst>
              <a:gs pos="0">
                <a:schemeClr val="tx1">
                  <a:alpha val="16000"/>
                </a:schemeClr>
              </a:gs>
              <a:gs pos="100000">
                <a:schemeClr val="bg2">
                  <a:alpha val="79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29" name="Grupo 28"/>
          <p:cNvGrpSpPr/>
          <p:nvPr userDrawn="1"/>
        </p:nvGrpSpPr>
        <p:grpSpPr>
          <a:xfrm>
            <a:off x="3783447" y="5675358"/>
            <a:ext cx="1577107" cy="489946"/>
            <a:chOff x="3732757" y="5377281"/>
            <a:chExt cx="1577107" cy="489946"/>
          </a:xfrm>
        </p:grpSpPr>
        <p:pic>
          <p:nvPicPr>
            <p:cNvPr id="32" name="Picture 11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732757" y="5377281"/>
              <a:ext cx="839752" cy="489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87672" y="5377627"/>
              <a:ext cx="622192" cy="48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0318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" y="176554"/>
            <a:ext cx="5781442" cy="6372316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30506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black">
                    <a:lumMod val="9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black">
                  <a:lumMod val="95000"/>
                </a:prst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27331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black">
                    <a:lumMod val="9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black">
                  <a:lumMod val="95000"/>
                </a:prstClr>
              </a:solidFill>
              <a:cs typeface="Arial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323528" y="1268760"/>
            <a:ext cx="5148572" cy="3114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71463" indent="-271463">
              <a:spcBef>
                <a:spcPts val="600"/>
              </a:spcBef>
              <a:spcAft>
                <a:spcPts val="600"/>
              </a:spcAft>
              <a:buClrTx/>
              <a:buFont typeface="Wingdings" pitchFamily="2" charset="2"/>
              <a:buChar char="§"/>
              <a:defRPr sz="18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ClrTx/>
              <a:buFont typeface="Symbol" pitchFamily="18" charset="2"/>
              <a:buChar char="-"/>
              <a:defRPr sz="18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600"/>
              </a:spcBef>
              <a:spcAft>
                <a:spcPts val="600"/>
              </a:spcAft>
              <a:buClrTx/>
              <a:buFont typeface="Courier New" pitchFamily="49" charset="0"/>
              <a:buChar char="o"/>
              <a:defRPr sz="18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600"/>
              </a:spcBef>
              <a:spcAft>
                <a:spcPts val="600"/>
              </a:spcAft>
              <a:buClrTx/>
              <a:buFont typeface="Arial" pitchFamily="34" charset="0"/>
              <a:buChar char="•"/>
              <a:defRPr sz="18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306788"/>
            <a:ext cx="5566634" cy="369069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cxnSp>
        <p:nvCxnSpPr>
          <p:cNvPr id="21" name="Conector reto 20"/>
          <p:cNvCxnSpPr/>
          <p:nvPr userDrawn="1"/>
        </p:nvCxnSpPr>
        <p:spPr>
          <a:xfrm>
            <a:off x="1" y="692696"/>
            <a:ext cx="4139951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riângulo retângulo 4"/>
          <p:cNvSpPr/>
          <p:nvPr userDrawn="1"/>
        </p:nvSpPr>
        <p:spPr>
          <a:xfrm>
            <a:off x="4557307" y="6217094"/>
            <a:ext cx="1224136" cy="3358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 userDrawn="1"/>
        </p:nvSpPr>
        <p:spPr>
          <a:xfrm>
            <a:off x="-1" y="6217094"/>
            <a:ext cx="4557307" cy="335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59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3"/>
          <p:cNvSpPr/>
          <p:nvPr userDrawn="1"/>
        </p:nvSpPr>
        <p:spPr>
          <a:xfrm rot="5400000">
            <a:off x="2270763" y="458819"/>
            <a:ext cx="1332147" cy="590435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7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-15343" y="2924944"/>
            <a:ext cx="4283968" cy="473576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SUBTÍTULO DA SEÇÃO</a:t>
            </a:r>
            <a:endParaRPr lang="en-US" altLang="ko-KR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5343" y="3429001"/>
            <a:ext cx="4283968" cy="572636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1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err="1" smtClean="0"/>
              <a:t>Informação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opcional</a:t>
            </a:r>
            <a:endParaRPr lang="en-US" altLang="ko-KR" dirty="0" smtClean="0"/>
          </a:p>
        </p:txBody>
      </p:sp>
      <p:cxnSp>
        <p:nvCxnSpPr>
          <p:cNvPr id="7" name="Conector reto 6"/>
          <p:cNvCxnSpPr/>
          <p:nvPr userDrawn="1"/>
        </p:nvCxnSpPr>
        <p:spPr>
          <a:xfrm>
            <a:off x="0" y="3429000"/>
            <a:ext cx="4427984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43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75646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889011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Título: (15 pt.) Arial negrito</a:t>
            </a:r>
            <a:endParaRPr lang="pt-BR" b="1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871350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395536" y="1844824"/>
            <a:ext cx="8271720" cy="3114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71463" indent="-271463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Font typeface="Symbol" pitchFamily="18" charset="2"/>
              <a:buChar char="-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7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26544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7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50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8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4572480" y="2220451"/>
            <a:ext cx="431893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3130" y="1628800"/>
            <a:ext cx="431935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3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00567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98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98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53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20451"/>
            <a:ext cx="4284984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7068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Chart Placeholder 5"/>
          <p:cNvSpPr>
            <a:spLocks noGrp="1"/>
          </p:cNvSpPr>
          <p:nvPr>
            <p:ph type="chart" sz="quarter" idx="17"/>
          </p:nvPr>
        </p:nvSpPr>
        <p:spPr>
          <a:xfrm>
            <a:off x="143510" y="2220995"/>
            <a:ext cx="5364594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652120" y="1628800"/>
            <a:ext cx="3203876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53645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652120" y="2220995"/>
            <a:ext cx="320387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606147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1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23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98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98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53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20451"/>
            <a:ext cx="4284984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91816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4320000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491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13866"/>
            <a:ext cx="4284504" cy="31169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437449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5652628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940152" y="1628800"/>
            <a:ext cx="2934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940152" y="2216813"/>
            <a:ext cx="2934000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91007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301596" y="1268760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0" name="Espaço Reservado para Conteúdo 2"/>
          <p:cNvSpPr>
            <a:spLocks noGrp="1"/>
          </p:cNvSpPr>
          <p:nvPr>
            <p:ph idx="14"/>
          </p:nvPr>
        </p:nvSpPr>
        <p:spPr>
          <a:xfrm>
            <a:off x="4588209" y="2420888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71664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0" hasCustomPrompt="1"/>
          </p:nvPr>
        </p:nvSpPr>
        <p:spPr>
          <a:xfrm>
            <a:off x="179512" y="1052736"/>
            <a:ext cx="2880320" cy="33123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</a:p>
          <a:p>
            <a:pPr lvl="0"/>
            <a:endParaRPr lang="pt-BR" dirty="0" smtClean="0"/>
          </a:p>
          <a:p>
            <a:pPr lvl="0"/>
            <a:endParaRPr lang="pt-BR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 hasCustomPrompt="1"/>
          </p:nvPr>
        </p:nvSpPr>
        <p:spPr>
          <a:xfrm>
            <a:off x="179512" y="4581128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 hasCustomPrompt="1"/>
          </p:nvPr>
        </p:nvSpPr>
        <p:spPr>
          <a:xfrm>
            <a:off x="3203848" y="10527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 hasCustomPrompt="1"/>
          </p:nvPr>
        </p:nvSpPr>
        <p:spPr>
          <a:xfrm>
            <a:off x="3203848" y="28529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5" name="Espaço Reservado para Conteúdo 2"/>
          <p:cNvSpPr>
            <a:spLocks noGrp="1"/>
          </p:cNvSpPr>
          <p:nvPr>
            <p:ph idx="24" hasCustomPrompt="1"/>
          </p:nvPr>
        </p:nvSpPr>
        <p:spPr>
          <a:xfrm>
            <a:off x="1619672" y="4581128"/>
            <a:ext cx="2880320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88866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sp>
        <p:nvSpPr>
          <p:cNvPr id="33" name="Rectangle 2"/>
          <p:cNvSpPr/>
          <p:nvPr userDrawn="1"/>
        </p:nvSpPr>
        <p:spPr>
          <a:xfrm>
            <a:off x="539552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4" name="Rectangle 11"/>
          <p:cNvSpPr/>
          <p:nvPr userDrawn="1"/>
        </p:nvSpPr>
        <p:spPr>
          <a:xfrm>
            <a:off x="539553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5" name="Rectangle 13"/>
          <p:cNvSpPr/>
          <p:nvPr userDrawn="1"/>
        </p:nvSpPr>
        <p:spPr>
          <a:xfrm>
            <a:off x="2639427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6" name="Rectangle 14"/>
          <p:cNvSpPr/>
          <p:nvPr userDrawn="1"/>
        </p:nvSpPr>
        <p:spPr>
          <a:xfrm>
            <a:off x="2639428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7" name="Rectangle 15"/>
          <p:cNvSpPr/>
          <p:nvPr userDrawn="1"/>
        </p:nvSpPr>
        <p:spPr>
          <a:xfrm>
            <a:off x="4727659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8" name="Rectangle 16"/>
          <p:cNvSpPr/>
          <p:nvPr userDrawn="1"/>
        </p:nvSpPr>
        <p:spPr>
          <a:xfrm>
            <a:off x="4727660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9" name="Rectangle 17"/>
          <p:cNvSpPr/>
          <p:nvPr userDrawn="1"/>
        </p:nvSpPr>
        <p:spPr>
          <a:xfrm>
            <a:off x="6815891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0" name="Rectangle 18"/>
          <p:cNvSpPr/>
          <p:nvPr userDrawn="1"/>
        </p:nvSpPr>
        <p:spPr>
          <a:xfrm>
            <a:off x="6815891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1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539552" y="2299723"/>
            <a:ext cx="1764000" cy="2353413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Inserir Texto/Imagem</a:t>
            </a:r>
            <a:endParaRPr lang="pt-BR" dirty="0"/>
          </a:p>
        </p:txBody>
      </p:sp>
      <p:sp>
        <p:nvSpPr>
          <p:cNvPr id="42" name="Espaço Reservado para Conteúdo 2"/>
          <p:cNvSpPr>
            <a:spLocks noGrp="1"/>
          </p:cNvSpPr>
          <p:nvPr>
            <p:ph idx="17" hasCustomPrompt="1"/>
          </p:nvPr>
        </p:nvSpPr>
        <p:spPr>
          <a:xfrm>
            <a:off x="2627786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43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4727661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44" name="Espaço Reservado para Conteúdo 2"/>
          <p:cNvSpPr>
            <a:spLocks noGrp="1"/>
          </p:cNvSpPr>
          <p:nvPr>
            <p:ph idx="19" hasCustomPrompt="1"/>
          </p:nvPr>
        </p:nvSpPr>
        <p:spPr>
          <a:xfrm>
            <a:off x="6815892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</p:spTree>
    <p:extLst>
      <p:ext uri="{BB962C8B-B14F-4D97-AF65-F5344CB8AC3E}">
        <p14:creationId xmlns:p14="http://schemas.microsoft.com/office/powerpoint/2010/main" val="43693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3" name="Título 1"/>
          <p:cNvSpPr txBox="1">
            <a:spLocks/>
          </p:cNvSpPr>
          <p:nvPr userDrawn="1"/>
        </p:nvSpPr>
        <p:spPr>
          <a:xfrm>
            <a:off x="1792288" y="4944616"/>
            <a:ext cx="5486400" cy="56673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500" dirty="0" smtClean="0">
                <a:solidFill>
                  <a:prstClr val="black"/>
                </a:solidFill>
                <a:cs typeface="Arial" pitchFamily="34" charset="0"/>
              </a:rPr>
              <a:t>Clique para editar o título mestre</a:t>
            </a:r>
            <a:endParaRPr lang="pt-BR" sz="15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1052737"/>
            <a:ext cx="5486400" cy="3818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511354"/>
            <a:ext cx="5486400" cy="653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27099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629886"/>
            <a:ext cx="9144000" cy="622811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smtClean="0"/>
              <a:t>Inserir </a:t>
            </a:r>
            <a:r>
              <a:rPr lang="en-US" altLang="ko-KR" dirty="0" err="1" smtClean="0"/>
              <a:t>Imagem</a:t>
            </a:r>
            <a:endParaRPr lang="ko-KR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16875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841268"/>
            <a:ext cx="9144000" cy="100811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" y="8621"/>
            <a:ext cx="9144000" cy="1260140"/>
          </a:xfrm>
          <a:prstGeom prst="rect">
            <a:avLst/>
          </a:prstGeom>
          <a:gradFill>
            <a:gsLst>
              <a:gs pos="0">
                <a:schemeClr val="bg1"/>
              </a:gs>
              <a:gs pos="91000">
                <a:srgbClr val="D9D9D9"/>
              </a:gs>
              <a:gs pos="100000">
                <a:schemeClr val="bg1"/>
              </a:gs>
            </a:gsLst>
            <a:lin ang="5400000" scaled="0"/>
          </a:gradFill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159732" y="2888940"/>
            <a:ext cx="4822304" cy="3953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Obrigado!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9732" y="3492569"/>
            <a:ext cx="4799964" cy="548499"/>
          </a:xfrm>
          <a:prstGeom prst="rect">
            <a:avLst/>
          </a:prstGeom>
        </p:spPr>
        <p:txBody>
          <a:bodyPr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2000" b="0" i="0" kern="800" spc="-10" baseline="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defTabSz="457200" eaLnBrk="0" hangingPunct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e-mail@email.com.br</a:t>
            </a:r>
            <a:endParaRPr lang="en-US" dirty="0"/>
          </a:p>
        </p:txBody>
      </p:sp>
      <p:sp>
        <p:nvSpPr>
          <p:cNvPr id="10" name="Retângulo 9"/>
          <p:cNvSpPr/>
          <p:nvPr userDrawn="1"/>
        </p:nvSpPr>
        <p:spPr>
          <a:xfrm>
            <a:off x="0" y="1"/>
            <a:ext cx="9144000" cy="2966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2051720" y="3429000"/>
            <a:ext cx="5112568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 userDrawn="1"/>
        </p:nvSpPr>
        <p:spPr>
          <a:xfrm>
            <a:off x="0" y="6561349"/>
            <a:ext cx="9144000" cy="2966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grpSp>
        <p:nvGrpSpPr>
          <p:cNvPr id="16" name="Grupo 15"/>
          <p:cNvGrpSpPr/>
          <p:nvPr userDrawn="1"/>
        </p:nvGrpSpPr>
        <p:grpSpPr>
          <a:xfrm>
            <a:off x="3783447" y="5377281"/>
            <a:ext cx="1577107" cy="489946"/>
            <a:chOff x="3732757" y="5377281"/>
            <a:chExt cx="1577107" cy="489946"/>
          </a:xfrm>
        </p:grpSpPr>
        <p:pic>
          <p:nvPicPr>
            <p:cNvPr id="17" name="Picture 11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732757" y="5377281"/>
              <a:ext cx="839752" cy="489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87672" y="5377627"/>
              <a:ext cx="622192" cy="48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8014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sp>
        <p:nvSpPr>
          <p:cNvPr id="2" name="Rectângulo 1"/>
          <p:cNvSpPr/>
          <p:nvPr userDrawn="1"/>
        </p:nvSpPr>
        <p:spPr>
          <a:xfrm>
            <a:off x="6300192" y="72008"/>
            <a:ext cx="2736304" cy="692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333" y="41251"/>
            <a:ext cx="14271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9888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3123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1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9" name="Chart Placeholder 5"/>
          <p:cNvSpPr>
            <a:spLocks noGrp="1"/>
          </p:cNvSpPr>
          <p:nvPr>
            <p:ph type="chart" sz="quarter" idx="17"/>
          </p:nvPr>
        </p:nvSpPr>
        <p:spPr>
          <a:xfrm>
            <a:off x="143510" y="2220995"/>
            <a:ext cx="5364594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652120" y="1628800"/>
            <a:ext cx="3203876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53645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652120" y="2220995"/>
            <a:ext cx="320387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32566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Título: (15 pt.) Arial negrito</a:t>
            </a:r>
            <a:endParaRPr lang="pt-BR" b="1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83805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395536" y="1844824"/>
            <a:ext cx="8271720" cy="3114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71463" indent="-271463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Font typeface="Symbol" pitchFamily="18" charset="2"/>
              <a:buChar char="-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63151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35148" y="1592796"/>
            <a:ext cx="8619122" cy="4500563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6286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95350" indent="-266700" defTabSz="8001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1620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1352550" indent="-266700">
              <a:spcBef>
                <a:spcPts val="960"/>
              </a:spcBef>
              <a:defRPr sz="1600"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672744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35147" y="1638147"/>
            <a:ext cx="4221233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kern="800" spc="-1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35998" y="1638147"/>
            <a:ext cx="4319999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536411" y="2223212"/>
            <a:ext cx="431958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35149" y="2223212"/>
            <a:ext cx="4220829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44214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3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143508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048164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3086105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6048164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3079926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143508" y="2214411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769931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2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50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33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4572480" y="2220451"/>
            <a:ext cx="431893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3130" y="1628800"/>
            <a:ext cx="431935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80864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23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98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98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53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20451"/>
            <a:ext cx="4284984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70237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9" name="Chart Placeholder 5"/>
          <p:cNvSpPr>
            <a:spLocks noGrp="1"/>
          </p:cNvSpPr>
          <p:nvPr>
            <p:ph type="chart" sz="quarter" idx="17"/>
          </p:nvPr>
        </p:nvSpPr>
        <p:spPr>
          <a:xfrm>
            <a:off x="143510" y="2220995"/>
            <a:ext cx="5364594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652120" y="1628800"/>
            <a:ext cx="3203876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53645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652120" y="2220995"/>
            <a:ext cx="320387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593910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4320000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491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13866"/>
            <a:ext cx="4284504" cy="31169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290476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9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5652628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940152" y="1628800"/>
            <a:ext cx="2934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940152" y="2216813"/>
            <a:ext cx="2934000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8811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4320000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491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13866"/>
            <a:ext cx="4284504" cy="31169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10159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1"/>
          </p:nvPr>
        </p:nvSpPr>
        <p:spPr>
          <a:xfrm>
            <a:off x="301596" y="1268760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4"/>
          </p:nvPr>
        </p:nvSpPr>
        <p:spPr>
          <a:xfrm>
            <a:off x="4588209" y="2420888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89144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14"/>
          </p:nvPr>
        </p:nvSpPr>
        <p:spPr>
          <a:xfrm>
            <a:off x="2555778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402255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Rectangle 14"/>
          <p:cNvSpPr/>
          <p:nvPr userDrawn="1"/>
        </p:nvSpPr>
        <p:spPr>
          <a:xfrm>
            <a:off x="251520" y="3374255"/>
            <a:ext cx="4176018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Rectangle 19"/>
          <p:cNvSpPr/>
          <p:nvPr userDrawn="1"/>
        </p:nvSpPr>
        <p:spPr>
          <a:xfrm>
            <a:off x="4703520" y="3393056"/>
            <a:ext cx="4188961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/>
          </p:nvPr>
        </p:nvSpPr>
        <p:spPr>
          <a:xfrm>
            <a:off x="4703518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/>
          </p:nvPr>
        </p:nvSpPr>
        <p:spPr>
          <a:xfrm>
            <a:off x="251520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/>
          </p:nvPr>
        </p:nvSpPr>
        <p:spPr>
          <a:xfrm>
            <a:off x="4703518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714783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0" hasCustomPrompt="1"/>
          </p:nvPr>
        </p:nvSpPr>
        <p:spPr>
          <a:xfrm>
            <a:off x="179512" y="1052736"/>
            <a:ext cx="2880320" cy="33123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</a:p>
          <a:p>
            <a:pPr lvl="0"/>
            <a:endParaRPr lang="pt-BR" dirty="0" smtClean="0"/>
          </a:p>
          <a:p>
            <a:pPr lvl="0"/>
            <a:endParaRPr lang="pt-BR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 hasCustomPrompt="1"/>
          </p:nvPr>
        </p:nvSpPr>
        <p:spPr>
          <a:xfrm>
            <a:off x="179512" y="4581128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 hasCustomPrompt="1"/>
          </p:nvPr>
        </p:nvSpPr>
        <p:spPr>
          <a:xfrm>
            <a:off x="3203848" y="10527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 hasCustomPrompt="1"/>
          </p:nvPr>
        </p:nvSpPr>
        <p:spPr>
          <a:xfrm>
            <a:off x="3203848" y="28529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5" name="Espaço Reservado para Conteúdo 2"/>
          <p:cNvSpPr>
            <a:spLocks noGrp="1"/>
          </p:cNvSpPr>
          <p:nvPr>
            <p:ph idx="24" hasCustomPrompt="1"/>
          </p:nvPr>
        </p:nvSpPr>
        <p:spPr>
          <a:xfrm>
            <a:off x="1619672" y="4581128"/>
            <a:ext cx="2880320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670617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/>
          <p:nvPr userDrawn="1"/>
        </p:nvSpPr>
        <p:spPr>
          <a:xfrm>
            <a:off x="539552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Rectangle 11"/>
          <p:cNvSpPr/>
          <p:nvPr userDrawn="1"/>
        </p:nvSpPr>
        <p:spPr>
          <a:xfrm>
            <a:off x="539553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Rectangle 13"/>
          <p:cNvSpPr/>
          <p:nvPr userDrawn="1"/>
        </p:nvSpPr>
        <p:spPr>
          <a:xfrm>
            <a:off x="2639427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" name="Rectangle 14"/>
          <p:cNvSpPr/>
          <p:nvPr userDrawn="1"/>
        </p:nvSpPr>
        <p:spPr>
          <a:xfrm>
            <a:off x="2639428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7" name="Rectangle 15"/>
          <p:cNvSpPr/>
          <p:nvPr userDrawn="1"/>
        </p:nvSpPr>
        <p:spPr>
          <a:xfrm>
            <a:off x="4727659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8" name="Rectangle 16"/>
          <p:cNvSpPr/>
          <p:nvPr userDrawn="1"/>
        </p:nvSpPr>
        <p:spPr>
          <a:xfrm>
            <a:off x="4727660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9" name="Rectangle 17"/>
          <p:cNvSpPr/>
          <p:nvPr userDrawn="1"/>
        </p:nvSpPr>
        <p:spPr>
          <a:xfrm>
            <a:off x="6815891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0" name="Rectangle 18"/>
          <p:cNvSpPr/>
          <p:nvPr userDrawn="1"/>
        </p:nvSpPr>
        <p:spPr>
          <a:xfrm>
            <a:off x="6815891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1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539552" y="2299723"/>
            <a:ext cx="1764000" cy="2353413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Inserir Texto/Imagem</a:t>
            </a:r>
            <a:endParaRPr lang="pt-BR" dirty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7" hasCustomPrompt="1"/>
          </p:nvPr>
        </p:nvSpPr>
        <p:spPr>
          <a:xfrm>
            <a:off x="2627786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4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4727661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5" name="Espaço Reservado para Conteúdo 2"/>
          <p:cNvSpPr>
            <a:spLocks noGrp="1"/>
          </p:cNvSpPr>
          <p:nvPr>
            <p:ph idx="19" hasCustomPrompt="1"/>
          </p:nvPr>
        </p:nvSpPr>
        <p:spPr>
          <a:xfrm>
            <a:off x="6815892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05205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2" name="Título 1"/>
          <p:cNvSpPr txBox="1">
            <a:spLocks/>
          </p:cNvSpPr>
          <p:nvPr userDrawn="1"/>
        </p:nvSpPr>
        <p:spPr>
          <a:xfrm>
            <a:off x="1792288" y="4944616"/>
            <a:ext cx="5486400" cy="56673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500" dirty="0" smtClean="0">
                <a:solidFill>
                  <a:prstClr val="black"/>
                </a:solidFill>
                <a:cs typeface="Arial" pitchFamily="34" charset="0"/>
              </a:rPr>
              <a:t>Clique para editar o título mestre</a:t>
            </a:r>
            <a:endParaRPr lang="pt-BR" sz="15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1052737"/>
            <a:ext cx="5486400" cy="3818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511354"/>
            <a:ext cx="5486400" cy="653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21893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704279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548680"/>
            <a:ext cx="9144000" cy="63093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smtClean="0"/>
              <a:t>Inserir </a:t>
            </a:r>
            <a:r>
              <a:rPr lang="en-US" altLang="ko-KR" dirty="0" err="1" smtClean="0"/>
              <a:t>Imagem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8472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877272"/>
            <a:ext cx="9144000" cy="10081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159732" y="2888940"/>
            <a:ext cx="4822304" cy="3953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Obrigado!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9732" y="3492569"/>
            <a:ext cx="4799964" cy="548499"/>
          </a:xfrm>
          <a:prstGeom prst="rect">
            <a:avLst/>
          </a:prstGeom>
        </p:spPr>
        <p:txBody>
          <a:bodyPr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2000" b="0" i="0" kern="800" spc="-10" baseline="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defTabSz="457200" eaLnBrk="0" hangingPunct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e-mail@email.com.br</a:t>
            </a:r>
            <a:endParaRPr lang="en-US" dirty="0"/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2051720" y="3429000"/>
            <a:ext cx="5112568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o 17"/>
          <p:cNvGrpSpPr/>
          <p:nvPr userDrawn="1"/>
        </p:nvGrpSpPr>
        <p:grpSpPr>
          <a:xfrm>
            <a:off x="7524328" y="612828"/>
            <a:ext cx="1540806" cy="470105"/>
            <a:chOff x="4548248" y="463024"/>
            <a:chExt cx="2125326" cy="648445"/>
          </a:xfrm>
        </p:grpSpPr>
        <p:sp>
          <p:nvSpPr>
            <p:cNvPr id="19" name="CaixaDeTexto 18"/>
            <p:cNvSpPr txBox="1"/>
            <p:nvPr userDrawn="1"/>
          </p:nvSpPr>
          <p:spPr>
            <a:xfrm>
              <a:off x="4548248" y="463024"/>
              <a:ext cx="2125326" cy="424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 smtClean="0">
                  <a:ln w="3175">
                    <a:noFill/>
                  </a:ln>
                  <a:solidFill>
                    <a:srgbClr val="227D9A"/>
                  </a:solidFill>
                  <a:cs typeface="Arial" panose="020B0604020202020204" pitchFamily="34" charset="0"/>
                </a:rPr>
                <a:t>CONFIDENCIAL</a:t>
              </a:r>
              <a:endParaRPr lang="pt-BR" sz="2000" b="1" dirty="0">
                <a:ln w="3175">
                  <a:noFill/>
                </a:ln>
                <a:solidFill>
                  <a:srgbClr val="227D9A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0" name="Conector reto 19"/>
            <p:cNvCxnSpPr/>
            <p:nvPr userDrawn="1"/>
          </p:nvCxnSpPr>
          <p:spPr>
            <a:xfrm>
              <a:off x="4592960" y="517616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20"/>
            <p:cNvSpPr txBox="1"/>
            <p:nvPr userDrawn="1"/>
          </p:nvSpPr>
          <p:spPr>
            <a:xfrm>
              <a:off x="4692264" y="771841"/>
              <a:ext cx="1836528" cy="339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 smtClean="0">
                  <a:solidFill>
                    <a:prstClr val="black">
                      <a:lumMod val="90000"/>
                      <a:lumOff val="10000"/>
                    </a:prstClr>
                  </a:solidFill>
                  <a:cs typeface="Arial" panose="020B0604020202020204" pitchFamily="34" charset="0"/>
                </a:rPr>
                <a:t>USO RESTRITO</a:t>
              </a:r>
              <a:endParaRPr lang="pt-BR" sz="1000" b="1" dirty="0">
                <a:solidFill>
                  <a:prstClr val="black">
                    <a:lumMod val="90000"/>
                    <a:lumOff val="10000"/>
                  </a:prstClr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2" name="Conector reto 21"/>
            <p:cNvCxnSpPr/>
            <p:nvPr userDrawn="1"/>
          </p:nvCxnSpPr>
          <p:spPr>
            <a:xfrm>
              <a:off x="4592960" y="1070152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" y="-27382"/>
            <a:ext cx="9144000" cy="1260140"/>
          </a:xfrm>
          <a:prstGeom prst="rect">
            <a:avLst/>
          </a:prstGeom>
          <a:gradFill>
            <a:gsLst>
              <a:gs pos="0">
                <a:schemeClr val="bg1"/>
              </a:gs>
              <a:gs pos="91000">
                <a:srgbClr val="D9D9D9"/>
              </a:gs>
              <a:gs pos="100000">
                <a:schemeClr val="bg1"/>
              </a:gs>
            </a:gsLst>
            <a:lin ang="5400000" scaled="0"/>
          </a:gradFill>
        </p:spPr>
      </p:pic>
      <p:pic>
        <p:nvPicPr>
          <p:cNvPr id="14" name="Picture 2" descr="Desestatização e Parcerias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85" y="5589240"/>
            <a:ext cx="748823" cy="6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8" b="5939"/>
          <a:stretch/>
        </p:blipFill>
        <p:spPr bwMode="auto">
          <a:xfrm>
            <a:off x="3635896" y="5595607"/>
            <a:ext cx="1026722" cy="66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0040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87529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07067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9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5652628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940152" y="1628800"/>
            <a:ext cx="2934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940152" y="2216813"/>
            <a:ext cx="2934000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16514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Título: (15 pt.) Arial negrito</a:t>
            </a:r>
            <a:endParaRPr lang="pt-BR" b="1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9660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395536" y="1844824"/>
            <a:ext cx="8271720" cy="3114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71463" indent="-271463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Font typeface="Symbol" pitchFamily="18" charset="2"/>
              <a:buChar char="-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829170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35148" y="1592796"/>
            <a:ext cx="8619122" cy="4500563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6286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95350" indent="-266700" defTabSz="8001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1620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1352550" indent="-266700">
              <a:spcBef>
                <a:spcPts val="960"/>
              </a:spcBef>
              <a:defRPr sz="1600"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734577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35147" y="1638147"/>
            <a:ext cx="4221233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kern="800" spc="-1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35998" y="1638147"/>
            <a:ext cx="4319999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536411" y="2223212"/>
            <a:ext cx="431958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35149" y="2223212"/>
            <a:ext cx="4220829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66423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3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143508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048164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3086105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6048164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3079926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143508" y="2214411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683127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2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50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33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4572480" y="2220451"/>
            <a:ext cx="431893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3130" y="1628800"/>
            <a:ext cx="431935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54919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23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98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98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53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20451"/>
            <a:ext cx="4284984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95680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9" name="Chart Placeholder 5"/>
          <p:cNvSpPr>
            <a:spLocks noGrp="1"/>
          </p:cNvSpPr>
          <p:nvPr>
            <p:ph type="chart" sz="quarter" idx="17"/>
          </p:nvPr>
        </p:nvSpPr>
        <p:spPr>
          <a:xfrm>
            <a:off x="143510" y="2220995"/>
            <a:ext cx="5364594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652120" y="1628800"/>
            <a:ext cx="3203876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53645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652120" y="2220995"/>
            <a:ext cx="320387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51043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4320000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491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13866"/>
            <a:ext cx="4284504" cy="31169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63605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9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5652628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940152" y="1628800"/>
            <a:ext cx="2934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940152" y="2216813"/>
            <a:ext cx="2934000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47228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30506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tx1">
                    <a:lumMod val="9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tx1">
                  <a:lumMod val="95000"/>
                </a:scheme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27331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tx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1" y="176554"/>
            <a:ext cx="5781442" cy="6372316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323528" y="1268760"/>
            <a:ext cx="5148572" cy="3114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71463" indent="-271463">
              <a:spcBef>
                <a:spcPts val="600"/>
              </a:spcBef>
              <a:spcAft>
                <a:spcPts val="600"/>
              </a:spcAft>
              <a:buClrTx/>
              <a:buFont typeface="Wingdings" pitchFamily="2" charset="2"/>
              <a:buChar char="§"/>
              <a:defRPr sz="18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ClrTx/>
              <a:buFont typeface="Symbol" pitchFamily="18" charset="2"/>
              <a:buChar char="-"/>
              <a:defRPr sz="18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600"/>
              </a:spcBef>
              <a:spcAft>
                <a:spcPts val="600"/>
              </a:spcAft>
              <a:buClrTx/>
              <a:buFont typeface="Courier New" pitchFamily="49" charset="0"/>
              <a:buChar char="o"/>
              <a:defRPr sz="18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600"/>
              </a:spcBef>
              <a:spcAft>
                <a:spcPts val="600"/>
              </a:spcAft>
              <a:buClrTx/>
              <a:buFont typeface="Arial" pitchFamily="34" charset="0"/>
              <a:buChar char="•"/>
              <a:defRPr sz="18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306788"/>
            <a:ext cx="5566634" cy="369069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cxnSp>
        <p:nvCxnSpPr>
          <p:cNvPr id="21" name="Conector reto 20"/>
          <p:cNvCxnSpPr/>
          <p:nvPr userDrawn="1"/>
        </p:nvCxnSpPr>
        <p:spPr>
          <a:xfrm>
            <a:off x="1" y="692696"/>
            <a:ext cx="4139951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691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2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1"/>
          </p:nvPr>
        </p:nvSpPr>
        <p:spPr>
          <a:xfrm>
            <a:off x="301596" y="1268760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4"/>
          </p:nvPr>
        </p:nvSpPr>
        <p:spPr>
          <a:xfrm>
            <a:off x="4588209" y="2420888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372134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1"/>
          </p:nvPr>
        </p:nvSpPr>
        <p:spPr>
          <a:xfrm>
            <a:off x="301596" y="1268760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4"/>
          </p:nvPr>
        </p:nvSpPr>
        <p:spPr>
          <a:xfrm>
            <a:off x="4588209" y="2420888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75076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14"/>
          </p:nvPr>
        </p:nvSpPr>
        <p:spPr>
          <a:xfrm>
            <a:off x="2555778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76372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Rectangle 14"/>
          <p:cNvSpPr/>
          <p:nvPr userDrawn="1"/>
        </p:nvSpPr>
        <p:spPr>
          <a:xfrm>
            <a:off x="251520" y="3374255"/>
            <a:ext cx="4176018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Rectangle 19"/>
          <p:cNvSpPr/>
          <p:nvPr userDrawn="1"/>
        </p:nvSpPr>
        <p:spPr>
          <a:xfrm>
            <a:off x="4703520" y="3393056"/>
            <a:ext cx="4188961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/>
          </p:nvPr>
        </p:nvSpPr>
        <p:spPr>
          <a:xfrm>
            <a:off x="4703518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/>
          </p:nvPr>
        </p:nvSpPr>
        <p:spPr>
          <a:xfrm>
            <a:off x="251520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/>
          </p:nvPr>
        </p:nvSpPr>
        <p:spPr>
          <a:xfrm>
            <a:off x="4703518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1482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0" hasCustomPrompt="1"/>
          </p:nvPr>
        </p:nvSpPr>
        <p:spPr>
          <a:xfrm>
            <a:off x="179512" y="1052736"/>
            <a:ext cx="2880320" cy="33123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</a:p>
          <a:p>
            <a:pPr lvl="0"/>
            <a:endParaRPr lang="pt-BR" dirty="0" smtClean="0"/>
          </a:p>
          <a:p>
            <a:pPr lvl="0"/>
            <a:endParaRPr lang="pt-BR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 hasCustomPrompt="1"/>
          </p:nvPr>
        </p:nvSpPr>
        <p:spPr>
          <a:xfrm>
            <a:off x="179512" y="4581128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 hasCustomPrompt="1"/>
          </p:nvPr>
        </p:nvSpPr>
        <p:spPr>
          <a:xfrm>
            <a:off x="3203848" y="10527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 hasCustomPrompt="1"/>
          </p:nvPr>
        </p:nvSpPr>
        <p:spPr>
          <a:xfrm>
            <a:off x="3203848" y="28529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5" name="Espaço Reservado para Conteúdo 2"/>
          <p:cNvSpPr>
            <a:spLocks noGrp="1"/>
          </p:cNvSpPr>
          <p:nvPr>
            <p:ph idx="24" hasCustomPrompt="1"/>
          </p:nvPr>
        </p:nvSpPr>
        <p:spPr>
          <a:xfrm>
            <a:off x="1619672" y="4581128"/>
            <a:ext cx="2880320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32787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/>
          <p:nvPr userDrawn="1"/>
        </p:nvSpPr>
        <p:spPr>
          <a:xfrm>
            <a:off x="539552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Rectangle 11"/>
          <p:cNvSpPr/>
          <p:nvPr userDrawn="1"/>
        </p:nvSpPr>
        <p:spPr>
          <a:xfrm>
            <a:off x="539553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Rectangle 13"/>
          <p:cNvSpPr/>
          <p:nvPr userDrawn="1"/>
        </p:nvSpPr>
        <p:spPr>
          <a:xfrm>
            <a:off x="2639427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" name="Rectangle 14"/>
          <p:cNvSpPr/>
          <p:nvPr userDrawn="1"/>
        </p:nvSpPr>
        <p:spPr>
          <a:xfrm>
            <a:off x="2639428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7" name="Rectangle 15"/>
          <p:cNvSpPr/>
          <p:nvPr userDrawn="1"/>
        </p:nvSpPr>
        <p:spPr>
          <a:xfrm>
            <a:off x="4727659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8" name="Rectangle 16"/>
          <p:cNvSpPr/>
          <p:nvPr userDrawn="1"/>
        </p:nvSpPr>
        <p:spPr>
          <a:xfrm>
            <a:off x="4727660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9" name="Rectangle 17"/>
          <p:cNvSpPr/>
          <p:nvPr userDrawn="1"/>
        </p:nvSpPr>
        <p:spPr>
          <a:xfrm>
            <a:off x="6815891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0" name="Rectangle 18"/>
          <p:cNvSpPr/>
          <p:nvPr userDrawn="1"/>
        </p:nvSpPr>
        <p:spPr>
          <a:xfrm>
            <a:off x="6815891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1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539552" y="2299723"/>
            <a:ext cx="1764000" cy="2353413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Inserir Texto/Imagem</a:t>
            </a:r>
            <a:endParaRPr lang="pt-BR" dirty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7" hasCustomPrompt="1"/>
          </p:nvPr>
        </p:nvSpPr>
        <p:spPr>
          <a:xfrm>
            <a:off x="2627786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4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4727661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5" name="Espaço Reservado para Conteúdo 2"/>
          <p:cNvSpPr>
            <a:spLocks noGrp="1"/>
          </p:cNvSpPr>
          <p:nvPr>
            <p:ph idx="19" hasCustomPrompt="1"/>
          </p:nvPr>
        </p:nvSpPr>
        <p:spPr>
          <a:xfrm>
            <a:off x="6815892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39356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2" name="Título 1"/>
          <p:cNvSpPr txBox="1">
            <a:spLocks/>
          </p:cNvSpPr>
          <p:nvPr userDrawn="1"/>
        </p:nvSpPr>
        <p:spPr>
          <a:xfrm>
            <a:off x="1792288" y="4944616"/>
            <a:ext cx="5486400" cy="56673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500" dirty="0" smtClean="0">
                <a:solidFill>
                  <a:prstClr val="black"/>
                </a:solidFill>
                <a:cs typeface="Arial" pitchFamily="34" charset="0"/>
              </a:rPr>
              <a:t>Clique para editar o título mestre</a:t>
            </a:r>
            <a:endParaRPr lang="pt-BR" sz="15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1052737"/>
            <a:ext cx="5486400" cy="3818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511354"/>
            <a:ext cx="5486400" cy="653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48446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704279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548680"/>
            <a:ext cx="9144000" cy="63093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smtClean="0"/>
              <a:t>Inserir </a:t>
            </a:r>
            <a:r>
              <a:rPr lang="en-US" altLang="ko-KR" dirty="0" err="1" smtClean="0"/>
              <a:t>Imagem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27805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877272"/>
            <a:ext cx="9144000" cy="10081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159732" y="2888940"/>
            <a:ext cx="4822304" cy="3953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Obrigado!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9732" y="3492569"/>
            <a:ext cx="4799964" cy="548499"/>
          </a:xfrm>
          <a:prstGeom prst="rect">
            <a:avLst/>
          </a:prstGeom>
        </p:spPr>
        <p:txBody>
          <a:bodyPr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2000" b="0" i="0" kern="800" spc="-10" baseline="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defTabSz="457200" eaLnBrk="0" hangingPunct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e-mail@email.com.br</a:t>
            </a:r>
            <a:endParaRPr lang="en-US" dirty="0"/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2051720" y="3429000"/>
            <a:ext cx="5112568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o 17"/>
          <p:cNvGrpSpPr/>
          <p:nvPr userDrawn="1"/>
        </p:nvGrpSpPr>
        <p:grpSpPr>
          <a:xfrm>
            <a:off x="7524328" y="612828"/>
            <a:ext cx="1540806" cy="470105"/>
            <a:chOff x="4548248" y="463024"/>
            <a:chExt cx="2125326" cy="648445"/>
          </a:xfrm>
        </p:grpSpPr>
        <p:sp>
          <p:nvSpPr>
            <p:cNvPr id="19" name="CaixaDeTexto 18"/>
            <p:cNvSpPr txBox="1"/>
            <p:nvPr userDrawn="1"/>
          </p:nvSpPr>
          <p:spPr>
            <a:xfrm>
              <a:off x="4548248" y="463024"/>
              <a:ext cx="2125326" cy="424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 smtClean="0">
                  <a:ln w="3175">
                    <a:noFill/>
                  </a:ln>
                  <a:solidFill>
                    <a:srgbClr val="227D9A"/>
                  </a:solidFill>
                  <a:cs typeface="Arial" panose="020B0604020202020204" pitchFamily="34" charset="0"/>
                </a:rPr>
                <a:t>CONFIDENCIAL</a:t>
              </a:r>
              <a:endParaRPr lang="pt-BR" sz="2000" b="1" dirty="0">
                <a:ln w="3175">
                  <a:noFill/>
                </a:ln>
                <a:solidFill>
                  <a:srgbClr val="227D9A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0" name="Conector reto 19"/>
            <p:cNvCxnSpPr/>
            <p:nvPr userDrawn="1"/>
          </p:nvCxnSpPr>
          <p:spPr>
            <a:xfrm>
              <a:off x="4592960" y="517616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20"/>
            <p:cNvSpPr txBox="1"/>
            <p:nvPr userDrawn="1"/>
          </p:nvSpPr>
          <p:spPr>
            <a:xfrm>
              <a:off x="4692264" y="771841"/>
              <a:ext cx="1836528" cy="339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 smtClean="0">
                  <a:solidFill>
                    <a:prstClr val="black">
                      <a:lumMod val="90000"/>
                      <a:lumOff val="10000"/>
                    </a:prstClr>
                  </a:solidFill>
                  <a:cs typeface="Arial" panose="020B0604020202020204" pitchFamily="34" charset="0"/>
                </a:rPr>
                <a:t>USO RESTRITO</a:t>
              </a:r>
              <a:endParaRPr lang="pt-BR" sz="1000" b="1" dirty="0">
                <a:solidFill>
                  <a:prstClr val="black">
                    <a:lumMod val="90000"/>
                    <a:lumOff val="10000"/>
                  </a:prstClr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2" name="Conector reto 21"/>
            <p:cNvCxnSpPr/>
            <p:nvPr userDrawn="1"/>
          </p:nvCxnSpPr>
          <p:spPr>
            <a:xfrm>
              <a:off x="4592960" y="1070152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" y="-27382"/>
            <a:ext cx="9144000" cy="1260140"/>
          </a:xfrm>
          <a:prstGeom prst="rect">
            <a:avLst/>
          </a:prstGeom>
          <a:gradFill>
            <a:gsLst>
              <a:gs pos="0">
                <a:schemeClr val="bg1"/>
              </a:gs>
              <a:gs pos="91000">
                <a:srgbClr val="D9D9D9"/>
              </a:gs>
              <a:gs pos="100000">
                <a:schemeClr val="bg1"/>
              </a:gs>
            </a:gsLst>
            <a:lin ang="5400000" scaled="0"/>
          </a:gradFill>
        </p:spPr>
      </p:pic>
      <p:pic>
        <p:nvPicPr>
          <p:cNvPr id="14" name="Picture 2" descr="Desestatização e Parcerias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85" y="5589240"/>
            <a:ext cx="748823" cy="6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8" b="5939"/>
          <a:stretch/>
        </p:blipFill>
        <p:spPr bwMode="auto">
          <a:xfrm>
            <a:off x="3635896" y="5595607"/>
            <a:ext cx="1026722" cy="66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9369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4867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Título: (15 pt.) Arial negrito</a:t>
            </a:r>
            <a:endParaRPr lang="pt-BR" b="1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76817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14"/>
          </p:nvPr>
        </p:nvSpPr>
        <p:spPr>
          <a:xfrm>
            <a:off x="2555778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12708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395536" y="1844824"/>
            <a:ext cx="8271720" cy="3114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71463" indent="-271463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Font typeface="Symbol" pitchFamily="18" charset="2"/>
              <a:buChar char="-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61537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35148" y="1592796"/>
            <a:ext cx="8619122" cy="4500563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6286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95350" indent="-266700" defTabSz="8001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1620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1352550" indent="-266700">
              <a:spcBef>
                <a:spcPts val="960"/>
              </a:spcBef>
              <a:defRPr sz="1600"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88324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35147" y="1638147"/>
            <a:ext cx="4221233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kern="800" spc="-1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35998" y="1638147"/>
            <a:ext cx="4319999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536411" y="2223212"/>
            <a:ext cx="431958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35149" y="2223212"/>
            <a:ext cx="4220829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57859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3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143508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048164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3086105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6048164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3079926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143508" y="2214411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14399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2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50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33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4572480" y="2220451"/>
            <a:ext cx="431893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3130" y="1628800"/>
            <a:ext cx="431935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3551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23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98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98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53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20451"/>
            <a:ext cx="4284984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185693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9" name="Chart Placeholder 5"/>
          <p:cNvSpPr>
            <a:spLocks noGrp="1"/>
          </p:cNvSpPr>
          <p:nvPr>
            <p:ph type="chart" sz="quarter" idx="17"/>
          </p:nvPr>
        </p:nvSpPr>
        <p:spPr>
          <a:xfrm>
            <a:off x="143510" y="2220995"/>
            <a:ext cx="5364594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652120" y="1628800"/>
            <a:ext cx="3203876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53645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652120" y="2220995"/>
            <a:ext cx="320387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113108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4320000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491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13866"/>
            <a:ext cx="4284504" cy="31169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58615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9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5652628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940152" y="1628800"/>
            <a:ext cx="2934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940152" y="2216813"/>
            <a:ext cx="2934000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19529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1"/>
          </p:nvPr>
        </p:nvSpPr>
        <p:spPr>
          <a:xfrm>
            <a:off x="301596" y="1268760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4"/>
          </p:nvPr>
        </p:nvSpPr>
        <p:spPr>
          <a:xfrm>
            <a:off x="4588209" y="2420888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52426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Rectangle 14"/>
          <p:cNvSpPr/>
          <p:nvPr userDrawn="1"/>
        </p:nvSpPr>
        <p:spPr>
          <a:xfrm>
            <a:off x="251520" y="3374255"/>
            <a:ext cx="4176018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9"/>
          <p:cNvSpPr/>
          <p:nvPr userDrawn="1"/>
        </p:nvSpPr>
        <p:spPr>
          <a:xfrm>
            <a:off x="4703520" y="3393056"/>
            <a:ext cx="4188961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/>
          </p:nvPr>
        </p:nvSpPr>
        <p:spPr>
          <a:xfrm>
            <a:off x="4703518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/>
          </p:nvPr>
        </p:nvSpPr>
        <p:spPr>
          <a:xfrm>
            <a:off x="251520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/>
          </p:nvPr>
        </p:nvSpPr>
        <p:spPr>
          <a:xfrm>
            <a:off x="4703518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7097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14"/>
          </p:nvPr>
        </p:nvSpPr>
        <p:spPr>
          <a:xfrm>
            <a:off x="2555778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45368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Rectangle 14"/>
          <p:cNvSpPr/>
          <p:nvPr userDrawn="1"/>
        </p:nvSpPr>
        <p:spPr>
          <a:xfrm>
            <a:off x="251520" y="3374255"/>
            <a:ext cx="4176018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Rectangle 19"/>
          <p:cNvSpPr/>
          <p:nvPr userDrawn="1"/>
        </p:nvSpPr>
        <p:spPr>
          <a:xfrm>
            <a:off x="4703520" y="3393056"/>
            <a:ext cx="4188961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/>
          </p:nvPr>
        </p:nvSpPr>
        <p:spPr>
          <a:xfrm>
            <a:off x="4703518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/>
          </p:nvPr>
        </p:nvSpPr>
        <p:spPr>
          <a:xfrm>
            <a:off x="251520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/>
          </p:nvPr>
        </p:nvSpPr>
        <p:spPr>
          <a:xfrm>
            <a:off x="4703518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96521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0" hasCustomPrompt="1"/>
          </p:nvPr>
        </p:nvSpPr>
        <p:spPr>
          <a:xfrm>
            <a:off x="179512" y="1052736"/>
            <a:ext cx="2880320" cy="33123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</a:p>
          <a:p>
            <a:pPr lvl="0"/>
            <a:endParaRPr lang="pt-BR" dirty="0" smtClean="0"/>
          </a:p>
          <a:p>
            <a:pPr lvl="0"/>
            <a:endParaRPr lang="pt-BR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 hasCustomPrompt="1"/>
          </p:nvPr>
        </p:nvSpPr>
        <p:spPr>
          <a:xfrm>
            <a:off x="179512" y="4581128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 hasCustomPrompt="1"/>
          </p:nvPr>
        </p:nvSpPr>
        <p:spPr>
          <a:xfrm>
            <a:off x="3203848" y="10527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 hasCustomPrompt="1"/>
          </p:nvPr>
        </p:nvSpPr>
        <p:spPr>
          <a:xfrm>
            <a:off x="3203848" y="28529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5" name="Espaço Reservado para Conteúdo 2"/>
          <p:cNvSpPr>
            <a:spLocks noGrp="1"/>
          </p:cNvSpPr>
          <p:nvPr>
            <p:ph idx="24" hasCustomPrompt="1"/>
          </p:nvPr>
        </p:nvSpPr>
        <p:spPr>
          <a:xfrm>
            <a:off x="1619672" y="4581128"/>
            <a:ext cx="2880320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490967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/>
          <p:nvPr userDrawn="1"/>
        </p:nvSpPr>
        <p:spPr>
          <a:xfrm>
            <a:off x="539552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Rectangle 11"/>
          <p:cNvSpPr/>
          <p:nvPr userDrawn="1"/>
        </p:nvSpPr>
        <p:spPr>
          <a:xfrm>
            <a:off x="539553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Rectangle 13"/>
          <p:cNvSpPr/>
          <p:nvPr userDrawn="1"/>
        </p:nvSpPr>
        <p:spPr>
          <a:xfrm>
            <a:off x="2639427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" name="Rectangle 14"/>
          <p:cNvSpPr/>
          <p:nvPr userDrawn="1"/>
        </p:nvSpPr>
        <p:spPr>
          <a:xfrm>
            <a:off x="2639428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7" name="Rectangle 15"/>
          <p:cNvSpPr/>
          <p:nvPr userDrawn="1"/>
        </p:nvSpPr>
        <p:spPr>
          <a:xfrm>
            <a:off x="4727659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8" name="Rectangle 16"/>
          <p:cNvSpPr/>
          <p:nvPr userDrawn="1"/>
        </p:nvSpPr>
        <p:spPr>
          <a:xfrm>
            <a:off x="4727660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9" name="Rectangle 17"/>
          <p:cNvSpPr/>
          <p:nvPr userDrawn="1"/>
        </p:nvSpPr>
        <p:spPr>
          <a:xfrm>
            <a:off x="6815891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0" name="Rectangle 18"/>
          <p:cNvSpPr/>
          <p:nvPr userDrawn="1"/>
        </p:nvSpPr>
        <p:spPr>
          <a:xfrm>
            <a:off x="6815891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1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539552" y="2299723"/>
            <a:ext cx="1764000" cy="2353413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Inserir Texto/Imagem</a:t>
            </a:r>
            <a:endParaRPr lang="pt-BR" dirty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7" hasCustomPrompt="1"/>
          </p:nvPr>
        </p:nvSpPr>
        <p:spPr>
          <a:xfrm>
            <a:off x="2627786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4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4727661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5" name="Espaço Reservado para Conteúdo 2"/>
          <p:cNvSpPr>
            <a:spLocks noGrp="1"/>
          </p:cNvSpPr>
          <p:nvPr>
            <p:ph idx="19" hasCustomPrompt="1"/>
          </p:nvPr>
        </p:nvSpPr>
        <p:spPr>
          <a:xfrm>
            <a:off x="6815892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94163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2" name="Título 1"/>
          <p:cNvSpPr txBox="1">
            <a:spLocks/>
          </p:cNvSpPr>
          <p:nvPr userDrawn="1"/>
        </p:nvSpPr>
        <p:spPr>
          <a:xfrm>
            <a:off x="1792288" y="4944616"/>
            <a:ext cx="5486400" cy="56673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500" dirty="0" smtClean="0">
                <a:solidFill>
                  <a:prstClr val="black"/>
                </a:solidFill>
                <a:cs typeface="Arial" pitchFamily="34" charset="0"/>
              </a:rPr>
              <a:t>Clique para editar o título mestre</a:t>
            </a:r>
            <a:endParaRPr lang="pt-BR" sz="15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1052737"/>
            <a:ext cx="5486400" cy="3818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511354"/>
            <a:ext cx="5486400" cy="653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49994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704279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548680"/>
            <a:ext cx="9144000" cy="63093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smtClean="0"/>
              <a:t>Inserir </a:t>
            </a:r>
            <a:r>
              <a:rPr lang="en-US" altLang="ko-KR" dirty="0" err="1" smtClean="0"/>
              <a:t>Imagem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38973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877272"/>
            <a:ext cx="9144000" cy="10081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159732" y="2888940"/>
            <a:ext cx="4822304" cy="3953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Obrigado!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9732" y="3492569"/>
            <a:ext cx="4799964" cy="548499"/>
          </a:xfrm>
          <a:prstGeom prst="rect">
            <a:avLst/>
          </a:prstGeom>
        </p:spPr>
        <p:txBody>
          <a:bodyPr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2000" b="0" i="0" kern="800" spc="-10" baseline="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defTabSz="457200" eaLnBrk="0" hangingPunct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e-mail@email.com.br</a:t>
            </a:r>
            <a:endParaRPr lang="en-US" dirty="0"/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2051720" y="3429000"/>
            <a:ext cx="5112568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o 17"/>
          <p:cNvGrpSpPr/>
          <p:nvPr userDrawn="1"/>
        </p:nvGrpSpPr>
        <p:grpSpPr>
          <a:xfrm>
            <a:off x="7524328" y="612828"/>
            <a:ext cx="1540806" cy="470105"/>
            <a:chOff x="4548248" y="463024"/>
            <a:chExt cx="2125326" cy="648445"/>
          </a:xfrm>
        </p:grpSpPr>
        <p:sp>
          <p:nvSpPr>
            <p:cNvPr id="19" name="CaixaDeTexto 18"/>
            <p:cNvSpPr txBox="1"/>
            <p:nvPr userDrawn="1"/>
          </p:nvSpPr>
          <p:spPr>
            <a:xfrm>
              <a:off x="4548248" y="463024"/>
              <a:ext cx="2125326" cy="424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 smtClean="0">
                  <a:ln w="3175">
                    <a:noFill/>
                  </a:ln>
                  <a:solidFill>
                    <a:srgbClr val="227D9A"/>
                  </a:solidFill>
                  <a:cs typeface="Arial" panose="020B0604020202020204" pitchFamily="34" charset="0"/>
                </a:rPr>
                <a:t>CONFIDENCIAL</a:t>
              </a:r>
              <a:endParaRPr lang="pt-BR" sz="2000" b="1" dirty="0">
                <a:ln w="3175">
                  <a:noFill/>
                </a:ln>
                <a:solidFill>
                  <a:srgbClr val="227D9A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0" name="Conector reto 19"/>
            <p:cNvCxnSpPr/>
            <p:nvPr userDrawn="1"/>
          </p:nvCxnSpPr>
          <p:spPr>
            <a:xfrm>
              <a:off x="4592960" y="517616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20"/>
            <p:cNvSpPr txBox="1"/>
            <p:nvPr userDrawn="1"/>
          </p:nvSpPr>
          <p:spPr>
            <a:xfrm>
              <a:off x="4692264" y="771841"/>
              <a:ext cx="1836528" cy="339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 smtClean="0">
                  <a:solidFill>
                    <a:prstClr val="black">
                      <a:lumMod val="90000"/>
                      <a:lumOff val="10000"/>
                    </a:prstClr>
                  </a:solidFill>
                  <a:cs typeface="Arial" panose="020B0604020202020204" pitchFamily="34" charset="0"/>
                </a:rPr>
                <a:t>USO RESTRITO</a:t>
              </a:r>
              <a:endParaRPr lang="pt-BR" sz="1000" b="1" dirty="0">
                <a:solidFill>
                  <a:prstClr val="black">
                    <a:lumMod val="90000"/>
                    <a:lumOff val="10000"/>
                  </a:prstClr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2" name="Conector reto 21"/>
            <p:cNvCxnSpPr/>
            <p:nvPr userDrawn="1"/>
          </p:nvCxnSpPr>
          <p:spPr>
            <a:xfrm>
              <a:off x="4592960" y="1070152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" y="-27382"/>
            <a:ext cx="9144000" cy="1260140"/>
          </a:xfrm>
          <a:prstGeom prst="rect">
            <a:avLst/>
          </a:prstGeom>
          <a:gradFill>
            <a:gsLst>
              <a:gs pos="0">
                <a:schemeClr val="bg1"/>
              </a:gs>
              <a:gs pos="91000">
                <a:srgbClr val="D9D9D9"/>
              </a:gs>
              <a:gs pos="100000">
                <a:schemeClr val="bg1"/>
              </a:gs>
            </a:gsLst>
            <a:lin ang="5400000" scaled="0"/>
          </a:gradFill>
        </p:spPr>
      </p:pic>
      <p:pic>
        <p:nvPicPr>
          <p:cNvPr id="14" name="Picture 2" descr="Desestatização e Parcerias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85" y="5589240"/>
            <a:ext cx="748823" cy="6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8" b="5939"/>
          <a:stretch/>
        </p:blipFill>
        <p:spPr bwMode="auto">
          <a:xfrm>
            <a:off x="3635896" y="5595607"/>
            <a:ext cx="1026722" cy="66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340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98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98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53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20451"/>
            <a:ext cx="4284984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0196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7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50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smtClean="0"/>
              <a:t>Clique no ícone para adicionar gráfico</a:t>
            </a:r>
            <a:endParaRPr lang="en-US" dirty="0"/>
          </a:p>
        </p:txBody>
      </p:sp>
      <p:sp>
        <p:nvSpPr>
          <p:cNvPr id="8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4572480" y="2220451"/>
            <a:ext cx="431893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smtClean="0"/>
              <a:t>Clique no ícone para adicionar gráfico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3130" y="1628800"/>
            <a:ext cx="431935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3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grpSp>
        <p:nvGrpSpPr>
          <p:cNvPr id="19" name="Grupo 18"/>
          <p:cNvGrpSpPr/>
          <p:nvPr userDrawn="1"/>
        </p:nvGrpSpPr>
        <p:grpSpPr>
          <a:xfrm>
            <a:off x="6372200" y="94246"/>
            <a:ext cx="1346843" cy="421015"/>
            <a:chOff x="4746388" y="509510"/>
            <a:chExt cx="1857782" cy="580732"/>
          </a:xfrm>
        </p:grpSpPr>
        <p:sp>
          <p:nvSpPr>
            <p:cNvPr id="20" name="CaixaDeTexto 19"/>
            <p:cNvSpPr txBox="1"/>
            <p:nvPr userDrawn="1"/>
          </p:nvSpPr>
          <p:spPr>
            <a:xfrm>
              <a:off x="4746388" y="509510"/>
              <a:ext cx="1857782" cy="382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b="1" dirty="0" smtClean="0">
                  <a:ln w="3175">
                    <a:noFill/>
                  </a:ln>
                  <a:solidFill>
                    <a:srgbClr val="227D9A"/>
                  </a:solidFill>
                  <a:cs typeface="Arial" panose="020B0604020202020204" pitchFamily="34" charset="0"/>
                </a:rPr>
                <a:t>CONFIDENCIAL</a:t>
              </a:r>
              <a:endParaRPr lang="pt-BR" b="1" dirty="0">
                <a:ln w="3175">
                  <a:noFill/>
                </a:ln>
                <a:solidFill>
                  <a:srgbClr val="227D9A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1" name="Conector reto 20"/>
            <p:cNvCxnSpPr/>
            <p:nvPr userDrawn="1"/>
          </p:nvCxnSpPr>
          <p:spPr>
            <a:xfrm>
              <a:off x="4816318" y="517616"/>
              <a:ext cx="1688525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ixaDeTexto 21"/>
            <p:cNvSpPr txBox="1"/>
            <p:nvPr userDrawn="1"/>
          </p:nvSpPr>
          <p:spPr>
            <a:xfrm>
              <a:off x="4845714" y="771841"/>
              <a:ext cx="1659128" cy="318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 b="1" dirty="0" smtClean="0">
                  <a:solidFill>
                    <a:prstClr val="black">
                      <a:lumMod val="90000"/>
                      <a:lumOff val="10000"/>
                    </a:prstClr>
                  </a:solidFill>
                  <a:cs typeface="Arial" panose="020B0604020202020204" pitchFamily="34" charset="0"/>
                </a:rPr>
                <a:t>USO RESTRITO</a:t>
              </a:r>
              <a:endParaRPr lang="pt-BR" sz="900" b="1" dirty="0">
                <a:solidFill>
                  <a:prstClr val="black">
                    <a:lumMod val="90000"/>
                    <a:lumOff val="10000"/>
                  </a:prstClr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3" name="Conector reto 22"/>
            <p:cNvCxnSpPr/>
            <p:nvPr userDrawn="1"/>
          </p:nvCxnSpPr>
          <p:spPr>
            <a:xfrm>
              <a:off x="4816319" y="1070152"/>
              <a:ext cx="1688523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m 23"/>
          <p:cNvPicPr/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719043" y="48475"/>
            <a:ext cx="708324" cy="581411"/>
          </a:xfrm>
          <a:prstGeom prst="rect">
            <a:avLst/>
          </a:prstGeom>
        </p:spPr>
      </p:pic>
      <p:pic>
        <p:nvPicPr>
          <p:cNvPr id="25" name="Picture 2" descr="Desestatização e Parcerias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367" y="44624"/>
            <a:ext cx="597755" cy="5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151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61181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0" hasCustomPrompt="1"/>
          </p:nvPr>
        </p:nvSpPr>
        <p:spPr>
          <a:xfrm>
            <a:off x="179512" y="1052736"/>
            <a:ext cx="2880320" cy="33123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</a:p>
          <a:p>
            <a:pPr lvl="0"/>
            <a:endParaRPr lang="pt-BR" dirty="0" smtClean="0"/>
          </a:p>
          <a:p>
            <a:pPr lvl="0"/>
            <a:endParaRPr lang="pt-BR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 hasCustomPrompt="1"/>
          </p:nvPr>
        </p:nvSpPr>
        <p:spPr>
          <a:xfrm>
            <a:off x="179512" y="4581128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 hasCustomPrompt="1"/>
          </p:nvPr>
        </p:nvSpPr>
        <p:spPr>
          <a:xfrm>
            <a:off x="3203848" y="10527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 hasCustomPrompt="1"/>
          </p:nvPr>
        </p:nvSpPr>
        <p:spPr>
          <a:xfrm>
            <a:off x="3203848" y="28529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5" name="Espaço Reservado para Conteúdo 2"/>
          <p:cNvSpPr>
            <a:spLocks noGrp="1"/>
          </p:cNvSpPr>
          <p:nvPr>
            <p:ph idx="24" hasCustomPrompt="1"/>
          </p:nvPr>
        </p:nvSpPr>
        <p:spPr>
          <a:xfrm>
            <a:off x="1619672" y="4581128"/>
            <a:ext cx="2880320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05617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395536" y="1844824"/>
            <a:ext cx="8271720" cy="3114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71463" indent="-271463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Font typeface="Symbol" pitchFamily="18" charset="2"/>
              <a:buChar char="-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23844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70122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Título: (15 pt.) Arial negrito</a:t>
            </a:r>
            <a:endParaRPr lang="pt-BR" b="1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24173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395536" y="1844824"/>
            <a:ext cx="8271720" cy="3114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71463" indent="-271463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Font typeface="Symbol" pitchFamily="18" charset="2"/>
              <a:buChar char="-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01806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35148" y="1592796"/>
            <a:ext cx="8619122" cy="4500563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6286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95350" indent="-266700" defTabSz="8001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1620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1352550" indent="-266700">
              <a:spcBef>
                <a:spcPts val="960"/>
              </a:spcBef>
              <a:defRPr sz="1600"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323590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35147" y="1638147"/>
            <a:ext cx="4221233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kern="800" spc="-1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35998" y="1638147"/>
            <a:ext cx="4319999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536411" y="2223212"/>
            <a:ext cx="431958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35149" y="2223212"/>
            <a:ext cx="4220829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852477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3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143508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048164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3086105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6048164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3079926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143508" y="2214411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19390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2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50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33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4572480" y="2220451"/>
            <a:ext cx="431893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3130" y="1628800"/>
            <a:ext cx="431935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29354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23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98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98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53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20451"/>
            <a:ext cx="4284984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892060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9" name="Chart Placeholder 5"/>
          <p:cNvSpPr>
            <a:spLocks noGrp="1"/>
          </p:cNvSpPr>
          <p:nvPr>
            <p:ph type="chart" sz="quarter" idx="17"/>
          </p:nvPr>
        </p:nvSpPr>
        <p:spPr>
          <a:xfrm>
            <a:off x="143510" y="2220995"/>
            <a:ext cx="5364594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652120" y="1628800"/>
            <a:ext cx="3203876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53645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652120" y="2220995"/>
            <a:ext cx="320387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21986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/>
          <p:nvPr userDrawn="1"/>
        </p:nvSpPr>
        <p:spPr>
          <a:xfrm>
            <a:off x="539552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1"/>
          <p:cNvSpPr/>
          <p:nvPr userDrawn="1"/>
        </p:nvSpPr>
        <p:spPr>
          <a:xfrm>
            <a:off x="539553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3"/>
          <p:cNvSpPr/>
          <p:nvPr userDrawn="1"/>
        </p:nvSpPr>
        <p:spPr>
          <a:xfrm>
            <a:off x="2639427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4"/>
          <p:cNvSpPr/>
          <p:nvPr userDrawn="1"/>
        </p:nvSpPr>
        <p:spPr>
          <a:xfrm>
            <a:off x="2639428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5"/>
          <p:cNvSpPr/>
          <p:nvPr userDrawn="1"/>
        </p:nvSpPr>
        <p:spPr>
          <a:xfrm>
            <a:off x="4727659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6"/>
          <p:cNvSpPr/>
          <p:nvPr userDrawn="1"/>
        </p:nvSpPr>
        <p:spPr>
          <a:xfrm>
            <a:off x="4727660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7"/>
          <p:cNvSpPr/>
          <p:nvPr userDrawn="1"/>
        </p:nvSpPr>
        <p:spPr>
          <a:xfrm>
            <a:off x="6815891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8"/>
          <p:cNvSpPr/>
          <p:nvPr userDrawn="1"/>
        </p:nvSpPr>
        <p:spPr>
          <a:xfrm>
            <a:off x="6815891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539552" y="2299723"/>
            <a:ext cx="1764000" cy="2353413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Inserir Texto/Imagem</a:t>
            </a:r>
            <a:endParaRPr lang="pt-BR" dirty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7" hasCustomPrompt="1"/>
          </p:nvPr>
        </p:nvSpPr>
        <p:spPr>
          <a:xfrm>
            <a:off x="2627786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4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4727661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5" name="Espaço Reservado para Conteúdo 2"/>
          <p:cNvSpPr>
            <a:spLocks noGrp="1"/>
          </p:cNvSpPr>
          <p:nvPr>
            <p:ph idx="19" hasCustomPrompt="1"/>
          </p:nvPr>
        </p:nvSpPr>
        <p:spPr>
          <a:xfrm>
            <a:off x="6815892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2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3711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4320000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491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13866"/>
            <a:ext cx="4284504" cy="31169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98052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9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5652628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940152" y="1628800"/>
            <a:ext cx="2934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940152" y="2216813"/>
            <a:ext cx="2934000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803931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1"/>
          </p:nvPr>
        </p:nvSpPr>
        <p:spPr>
          <a:xfrm>
            <a:off x="301596" y="1268760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4"/>
          </p:nvPr>
        </p:nvSpPr>
        <p:spPr>
          <a:xfrm>
            <a:off x="4588209" y="2420888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52965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14"/>
          </p:nvPr>
        </p:nvSpPr>
        <p:spPr>
          <a:xfrm>
            <a:off x="2555778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44691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Rectangle 14"/>
          <p:cNvSpPr/>
          <p:nvPr userDrawn="1"/>
        </p:nvSpPr>
        <p:spPr>
          <a:xfrm>
            <a:off x="251520" y="3374255"/>
            <a:ext cx="4176018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Rectangle 19"/>
          <p:cNvSpPr/>
          <p:nvPr userDrawn="1"/>
        </p:nvSpPr>
        <p:spPr>
          <a:xfrm>
            <a:off x="4703520" y="3393056"/>
            <a:ext cx="4188961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/>
          </p:nvPr>
        </p:nvSpPr>
        <p:spPr>
          <a:xfrm>
            <a:off x="4703518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/>
          </p:nvPr>
        </p:nvSpPr>
        <p:spPr>
          <a:xfrm>
            <a:off x="251520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/>
          </p:nvPr>
        </p:nvSpPr>
        <p:spPr>
          <a:xfrm>
            <a:off x="4703518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83747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0" hasCustomPrompt="1"/>
          </p:nvPr>
        </p:nvSpPr>
        <p:spPr>
          <a:xfrm>
            <a:off x="179512" y="1052736"/>
            <a:ext cx="2880320" cy="33123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</a:p>
          <a:p>
            <a:pPr lvl="0"/>
            <a:endParaRPr lang="pt-BR" dirty="0" smtClean="0"/>
          </a:p>
          <a:p>
            <a:pPr lvl="0"/>
            <a:endParaRPr lang="pt-BR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 hasCustomPrompt="1"/>
          </p:nvPr>
        </p:nvSpPr>
        <p:spPr>
          <a:xfrm>
            <a:off x="179512" y="4581128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 hasCustomPrompt="1"/>
          </p:nvPr>
        </p:nvSpPr>
        <p:spPr>
          <a:xfrm>
            <a:off x="3203848" y="10527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 hasCustomPrompt="1"/>
          </p:nvPr>
        </p:nvSpPr>
        <p:spPr>
          <a:xfrm>
            <a:off x="3203848" y="28529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5" name="Espaço Reservado para Conteúdo 2"/>
          <p:cNvSpPr>
            <a:spLocks noGrp="1"/>
          </p:cNvSpPr>
          <p:nvPr>
            <p:ph idx="24" hasCustomPrompt="1"/>
          </p:nvPr>
        </p:nvSpPr>
        <p:spPr>
          <a:xfrm>
            <a:off x="1619672" y="4581128"/>
            <a:ext cx="2880320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87275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/>
          <p:nvPr userDrawn="1"/>
        </p:nvSpPr>
        <p:spPr>
          <a:xfrm>
            <a:off x="539552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Rectangle 11"/>
          <p:cNvSpPr/>
          <p:nvPr userDrawn="1"/>
        </p:nvSpPr>
        <p:spPr>
          <a:xfrm>
            <a:off x="539553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Rectangle 13"/>
          <p:cNvSpPr/>
          <p:nvPr userDrawn="1"/>
        </p:nvSpPr>
        <p:spPr>
          <a:xfrm>
            <a:off x="2639427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" name="Rectangle 14"/>
          <p:cNvSpPr/>
          <p:nvPr userDrawn="1"/>
        </p:nvSpPr>
        <p:spPr>
          <a:xfrm>
            <a:off x="2639428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7" name="Rectangle 15"/>
          <p:cNvSpPr/>
          <p:nvPr userDrawn="1"/>
        </p:nvSpPr>
        <p:spPr>
          <a:xfrm>
            <a:off x="4727659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8" name="Rectangle 16"/>
          <p:cNvSpPr/>
          <p:nvPr userDrawn="1"/>
        </p:nvSpPr>
        <p:spPr>
          <a:xfrm>
            <a:off x="4727660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9" name="Rectangle 17"/>
          <p:cNvSpPr/>
          <p:nvPr userDrawn="1"/>
        </p:nvSpPr>
        <p:spPr>
          <a:xfrm>
            <a:off x="6815891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0" name="Rectangle 18"/>
          <p:cNvSpPr/>
          <p:nvPr userDrawn="1"/>
        </p:nvSpPr>
        <p:spPr>
          <a:xfrm>
            <a:off x="6815891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1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539552" y="2299723"/>
            <a:ext cx="1764000" cy="2353413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Inserir Texto/Imagem</a:t>
            </a:r>
            <a:endParaRPr lang="pt-BR" dirty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7" hasCustomPrompt="1"/>
          </p:nvPr>
        </p:nvSpPr>
        <p:spPr>
          <a:xfrm>
            <a:off x="2627786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4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4727661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5" name="Espaço Reservado para Conteúdo 2"/>
          <p:cNvSpPr>
            <a:spLocks noGrp="1"/>
          </p:cNvSpPr>
          <p:nvPr>
            <p:ph idx="19" hasCustomPrompt="1"/>
          </p:nvPr>
        </p:nvSpPr>
        <p:spPr>
          <a:xfrm>
            <a:off x="6815892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41765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2" name="Título 1"/>
          <p:cNvSpPr txBox="1">
            <a:spLocks/>
          </p:cNvSpPr>
          <p:nvPr userDrawn="1"/>
        </p:nvSpPr>
        <p:spPr>
          <a:xfrm>
            <a:off x="1792288" y="4944616"/>
            <a:ext cx="5486400" cy="56673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500" dirty="0" smtClean="0">
                <a:solidFill>
                  <a:prstClr val="black"/>
                </a:solidFill>
                <a:cs typeface="Arial" pitchFamily="34" charset="0"/>
              </a:rPr>
              <a:t>Clique para editar o título mestre</a:t>
            </a:r>
            <a:endParaRPr lang="pt-BR" sz="15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1052737"/>
            <a:ext cx="5486400" cy="3818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511354"/>
            <a:ext cx="5486400" cy="653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64537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704279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548680"/>
            <a:ext cx="9144000" cy="63093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smtClean="0"/>
              <a:t>Inserir </a:t>
            </a:r>
            <a:r>
              <a:rPr lang="en-US" altLang="ko-KR" dirty="0" err="1" smtClean="0"/>
              <a:t>Imagem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59154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877272"/>
            <a:ext cx="9144000" cy="10081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159732" y="2888940"/>
            <a:ext cx="4822304" cy="3953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Obrigado!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9732" y="3492569"/>
            <a:ext cx="4799964" cy="548499"/>
          </a:xfrm>
          <a:prstGeom prst="rect">
            <a:avLst/>
          </a:prstGeom>
        </p:spPr>
        <p:txBody>
          <a:bodyPr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2000" b="0" i="0" kern="800" spc="-10" baseline="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defTabSz="457200" eaLnBrk="0" hangingPunct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e-mail@email.com.br</a:t>
            </a:r>
            <a:endParaRPr lang="en-US" dirty="0"/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2051720" y="3429000"/>
            <a:ext cx="5112568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o 17"/>
          <p:cNvGrpSpPr/>
          <p:nvPr userDrawn="1"/>
        </p:nvGrpSpPr>
        <p:grpSpPr>
          <a:xfrm>
            <a:off x="7524328" y="612828"/>
            <a:ext cx="1540806" cy="470105"/>
            <a:chOff x="4548248" y="463024"/>
            <a:chExt cx="2125326" cy="648445"/>
          </a:xfrm>
        </p:grpSpPr>
        <p:sp>
          <p:nvSpPr>
            <p:cNvPr id="19" name="CaixaDeTexto 18"/>
            <p:cNvSpPr txBox="1"/>
            <p:nvPr userDrawn="1"/>
          </p:nvSpPr>
          <p:spPr>
            <a:xfrm>
              <a:off x="4548248" y="463024"/>
              <a:ext cx="2125326" cy="424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 smtClean="0">
                  <a:ln w="3175">
                    <a:noFill/>
                  </a:ln>
                  <a:solidFill>
                    <a:srgbClr val="227D9A"/>
                  </a:solidFill>
                  <a:cs typeface="Arial" panose="020B0604020202020204" pitchFamily="34" charset="0"/>
                </a:rPr>
                <a:t>CONFIDENCIAL</a:t>
              </a:r>
              <a:endParaRPr lang="pt-BR" sz="2000" b="1" dirty="0">
                <a:ln w="3175">
                  <a:noFill/>
                </a:ln>
                <a:solidFill>
                  <a:srgbClr val="227D9A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0" name="Conector reto 19"/>
            <p:cNvCxnSpPr/>
            <p:nvPr userDrawn="1"/>
          </p:nvCxnSpPr>
          <p:spPr>
            <a:xfrm>
              <a:off x="4592960" y="517616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20"/>
            <p:cNvSpPr txBox="1"/>
            <p:nvPr userDrawn="1"/>
          </p:nvSpPr>
          <p:spPr>
            <a:xfrm>
              <a:off x="4692264" y="771841"/>
              <a:ext cx="1836528" cy="339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 smtClean="0">
                  <a:solidFill>
                    <a:prstClr val="black">
                      <a:lumMod val="90000"/>
                      <a:lumOff val="10000"/>
                    </a:prstClr>
                  </a:solidFill>
                  <a:cs typeface="Arial" panose="020B0604020202020204" pitchFamily="34" charset="0"/>
                </a:rPr>
                <a:t>USO RESTRITO</a:t>
              </a:r>
              <a:endParaRPr lang="pt-BR" sz="1000" b="1" dirty="0">
                <a:solidFill>
                  <a:prstClr val="black">
                    <a:lumMod val="90000"/>
                    <a:lumOff val="10000"/>
                  </a:prstClr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2" name="Conector reto 21"/>
            <p:cNvCxnSpPr/>
            <p:nvPr userDrawn="1"/>
          </p:nvCxnSpPr>
          <p:spPr>
            <a:xfrm>
              <a:off x="4592960" y="1070152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" y="-27382"/>
            <a:ext cx="9144000" cy="1260140"/>
          </a:xfrm>
          <a:prstGeom prst="rect">
            <a:avLst/>
          </a:prstGeom>
          <a:gradFill>
            <a:gsLst>
              <a:gs pos="0">
                <a:schemeClr val="bg1"/>
              </a:gs>
              <a:gs pos="91000">
                <a:srgbClr val="D9D9D9"/>
              </a:gs>
              <a:gs pos="100000">
                <a:schemeClr val="bg1"/>
              </a:gs>
            </a:gsLst>
            <a:lin ang="5400000" scaled="0"/>
          </a:gradFill>
        </p:spPr>
      </p:pic>
      <p:pic>
        <p:nvPicPr>
          <p:cNvPr id="14" name="Picture 2" descr="Desestatização e Parcerias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85" y="5589240"/>
            <a:ext cx="748823" cy="6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8" b="5939"/>
          <a:stretch/>
        </p:blipFill>
        <p:spPr bwMode="auto">
          <a:xfrm>
            <a:off x="3635896" y="5595607"/>
            <a:ext cx="1026722" cy="66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354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1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2" name="Título 1"/>
          <p:cNvSpPr txBox="1">
            <a:spLocks/>
          </p:cNvSpPr>
          <p:nvPr userDrawn="1"/>
        </p:nvSpPr>
        <p:spPr>
          <a:xfrm>
            <a:off x="1792288" y="4944616"/>
            <a:ext cx="5486400" cy="56673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500" dirty="0" smtClean="0">
                <a:latin typeface="Arial" pitchFamily="34" charset="0"/>
                <a:cs typeface="Arial" pitchFamily="34" charset="0"/>
              </a:rPr>
              <a:t>Clique para editar o título mestre</a:t>
            </a:r>
            <a:endParaRPr lang="pt-BR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1052737"/>
            <a:ext cx="5486400" cy="3818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511354"/>
            <a:ext cx="5486400" cy="653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78018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30506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black">
                    <a:lumMod val="9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black">
                  <a:lumMod val="95000"/>
                </a:prst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27331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black">
                    <a:lumMod val="9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black">
                  <a:lumMod val="95000"/>
                </a:prstClr>
              </a:solidFill>
              <a:cs typeface="Arial"/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1" y="176554"/>
            <a:ext cx="5781442" cy="6372316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323528" y="1268760"/>
            <a:ext cx="5148572" cy="3114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71463" indent="-271463">
              <a:spcBef>
                <a:spcPts val="600"/>
              </a:spcBef>
              <a:spcAft>
                <a:spcPts val="600"/>
              </a:spcAft>
              <a:buClrTx/>
              <a:buFont typeface="Wingdings" pitchFamily="2" charset="2"/>
              <a:buChar char="§"/>
              <a:defRPr sz="18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ClrTx/>
              <a:buFont typeface="Symbol" pitchFamily="18" charset="2"/>
              <a:buChar char="-"/>
              <a:defRPr sz="18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600"/>
              </a:spcBef>
              <a:spcAft>
                <a:spcPts val="600"/>
              </a:spcAft>
              <a:buClrTx/>
              <a:buFont typeface="Courier New" pitchFamily="49" charset="0"/>
              <a:buChar char="o"/>
              <a:defRPr sz="18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600"/>
              </a:spcBef>
              <a:spcAft>
                <a:spcPts val="600"/>
              </a:spcAft>
              <a:buClrTx/>
              <a:buFont typeface="Arial" pitchFamily="34" charset="0"/>
              <a:buChar char="•"/>
              <a:defRPr sz="18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306788"/>
            <a:ext cx="5566634" cy="369069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cxnSp>
        <p:nvCxnSpPr>
          <p:cNvPr id="21" name="Conector reto 20"/>
          <p:cNvCxnSpPr/>
          <p:nvPr userDrawn="1"/>
        </p:nvCxnSpPr>
        <p:spPr>
          <a:xfrm>
            <a:off x="1" y="692696"/>
            <a:ext cx="4139951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358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3"/>
          <p:cNvSpPr/>
          <p:nvPr userDrawn="1"/>
        </p:nvSpPr>
        <p:spPr>
          <a:xfrm rot="5400000">
            <a:off x="2270763" y="458819"/>
            <a:ext cx="1332147" cy="590435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7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-15343" y="2924944"/>
            <a:ext cx="4283968" cy="473576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SUBTÍTULO DA SEÇÃO</a:t>
            </a:r>
            <a:endParaRPr lang="en-US" altLang="ko-KR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5343" y="3429001"/>
            <a:ext cx="4283968" cy="572636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1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err="1" smtClean="0"/>
              <a:t>Informação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opcional</a:t>
            </a:r>
            <a:endParaRPr lang="en-US" altLang="ko-KR" dirty="0" smtClean="0"/>
          </a:p>
        </p:txBody>
      </p:sp>
      <p:cxnSp>
        <p:nvCxnSpPr>
          <p:cNvPr id="7" name="Conector reto 6"/>
          <p:cNvCxnSpPr/>
          <p:nvPr userDrawn="1"/>
        </p:nvCxnSpPr>
        <p:spPr>
          <a:xfrm>
            <a:off x="0" y="3429000"/>
            <a:ext cx="4427984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08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3"/>
          <p:cNvSpPr/>
          <p:nvPr userDrawn="1"/>
        </p:nvSpPr>
        <p:spPr>
          <a:xfrm rot="5400000">
            <a:off x="2270763" y="458819"/>
            <a:ext cx="1332147" cy="590435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7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-15343" y="2924944"/>
            <a:ext cx="4283968" cy="473576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SUBTÍTULO DA SEÇÃO</a:t>
            </a:r>
            <a:endParaRPr lang="en-US" altLang="ko-KR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5343" y="3429001"/>
            <a:ext cx="4283968" cy="572636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1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err="1" smtClean="0"/>
              <a:t>Informação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opcional</a:t>
            </a:r>
            <a:endParaRPr lang="en-US" altLang="ko-KR" dirty="0" smtClean="0"/>
          </a:p>
        </p:txBody>
      </p:sp>
      <p:cxnSp>
        <p:nvCxnSpPr>
          <p:cNvPr id="7" name="Conector reto 6"/>
          <p:cNvCxnSpPr/>
          <p:nvPr userDrawn="1"/>
        </p:nvCxnSpPr>
        <p:spPr>
          <a:xfrm>
            <a:off x="0" y="3429000"/>
            <a:ext cx="4427984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04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82133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Título: (15 pt.) Arial negrito</a:t>
            </a:r>
            <a:endParaRPr lang="pt-BR" b="1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90919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395536" y="1844824"/>
            <a:ext cx="8271720" cy="3114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71463" indent="-271463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Font typeface="Symbol" pitchFamily="18" charset="2"/>
              <a:buChar char="-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58804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35148" y="1592796"/>
            <a:ext cx="8619122" cy="4500563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6286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95350" indent="-266700" defTabSz="8001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1620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1352550" indent="-266700">
              <a:spcBef>
                <a:spcPts val="960"/>
              </a:spcBef>
              <a:defRPr sz="1600"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781258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35147" y="1638147"/>
            <a:ext cx="4221233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kern="800" spc="-1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35998" y="1638147"/>
            <a:ext cx="4319999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536411" y="2223212"/>
            <a:ext cx="431958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35149" y="2223212"/>
            <a:ext cx="4220829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52982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3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143508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048164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3086105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6048164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3079926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143508" y="2214411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69178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2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50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33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4572480" y="2220451"/>
            <a:ext cx="431893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3130" y="1628800"/>
            <a:ext cx="431935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59920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704279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548680"/>
            <a:ext cx="9144000" cy="63093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smtClean="0"/>
              <a:t>Inserir </a:t>
            </a:r>
            <a:r>
              <a:rPr lang="en-US" altLang="ko-KR" dirty="0" err="1" smtClean="0"/>
              <a:t>Imagem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7173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23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98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98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53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20451"/>
            <a:ext cx="4284984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101327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9" name="Chart Placeholder 5"/>
          <p:cNvSpPr>
            <a:spLocks noGrp="1"/>
          </p:cNvSpPr>
          <p:nvPr>
            <p:ph type="chart" sz="quarter" idx="17"/>
          </p:nvPr>
        </p:nvSpPr>
        <p:spPr>
          <a:xfrm>
            <a:off x="143510" y="2220995"/>
            <a:ext cx="5364594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652120" y="1628800"/>
            <a:ext cx="3203876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53645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652120" y="2220995"/>
            <a:ext cx="320387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99281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4320000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491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13866"/>
            <a:ext cx="4284504" cy="31169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88188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9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5652628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940152" y="1628800"/>
            <a:ext cx="2934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940152" y="2216813"/>
            <a:ext cx="2934000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49100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1"/>
          </p:nvPr>
        </p:nvSpPr>
        <p:spPr>
          <a:xfrm>
            <a:off x="301596" y="1268760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4"/>
          </p:nvPr>
        </p:nvSpPr>
        <p:spPr>
          <a:xfrm>
            <a:off x="4588209" y="2420888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47105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14"/>
          </p:nvPr>
        </p:nvSpPr>
        <p:spPr>
          <a:xfrm>
            <a:off x="2555778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63262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Rectangle 14"/>
          <p:cNvSpPr/>
          <p:nvPr userDrawn="1"/>
        </p:nvSpPr>
        <p:spPr>
          <a:xfrm>
            <a:off x="251520" y="3374255"/>
            <a:ext cx="4176018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Rectangle 19"/>
          <p:cNvSpPr/>
          <p:nvPr userDrawn="1"/>
        </p:nvSpPr>
        <p:spPr>
          <a:xfrm>
            <a:off x="4703520" y="3393056"/>
            <a:ext cx="4188961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/>
          </p:nvPr>
        </p:nvSpPr>
        <p:spPr>
          <a:xfrm>
            <a:off x="4703518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/>
          </p:nvPr>
        </p:nvSpPr>
        <p:spPr>
          <a:xfrm>
            <a:off x="251520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/>
          </p:nvPr>
        </p:nvSpPr>
        <p:spPr>
          <a:xfrm>
            <a:off x="4703518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363426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0" hasCustomPrompt="1"/>
          </p:nvPr>
        </p:nvSpPr>
        <p:spPr>
          <a:xfrm>
            <a:off x="179512" y="1052736"/>
            <a:ext cx="2880320" cy="33123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</a:p>
          <a:p>
            <a:pPr lvl="0"/>
            <a:endParaRPr lang="pt-BR" dirty="0" smtClean="0"/>
          </a:p>
          <a:p>
            <a:pPr lvl="0"/>
            <a:endParaRPr lang="pt-BR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 hasCustomPrompt="1"/>
          </p:nvPr>
        </p:nvSpPr>
        <p:spPr>
          <a:xfrm>
            <a:off x="179512" y="4581128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 hasCustomPrompt="1"/>
          </p:nvPr>
        </p:nvSpPr>
        <p:spPr>
          <a:xfrm>
            <a:off x="3203848" y="10527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 hasCustomPrompt="1"/>
          </p:nvPr>
        </p:nvSpPr>
        <p:spPr>
          <a:xfrm>
            <a:off x="3203848" y="28529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5" name="Espaço Reservado para Conteúdo 2"/>
          <p:cNvSpPr>
            <a:spLocks noGrp="1"/>
          </p:cNvSpPr>
          <p:nvPr>
            <p:ph idx="24" hasCustomPrompt="1"/>
          </p:nvPr>
        </p:nvSpPr>
        <p:spPr>
          <a:xfrm>
            <a:off x="1619672" y="4581128"/>
            <a:ext cx="2880320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63737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/>
          <p:nvPr userDrawn="1"/>
        </p:nvSpPr>
        <p:spPr>
          <a:xfrm>
            <a:off x="539552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Rectangle 11"/>
          <p:cNvSpPr/>
          <p:nvPr userDrawn="1"/>
        </p:nvSpPr>
        <p:spPr>
          <a:xfrm>
            <a:off x="539553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Rectangle 13"/>
          <p:cNvSpPr/>
          <p:nvPr userDrawn="1"/>
        </p:nvSpPr>
        <p:spPr>
          <a:xfrm>
            <a:off x="2639427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" name="Rectangle 14"/>
          <p:cNvSpPr/>
          <p:nvPr userDrawn="1"/>
        </p:nvSpPr>
        <p:spPr>
          <a:xfrm>
            <a:off x="2639428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7" name="Rectangle 15"/>
          <p:cNvSpPr/>
          <p:nvPr userDrawn="1"/>
        </p:nvSpPr>
        <p:spPr>
          <a:xfrm>
            <a:off x="4727659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8" name="Rectangle 16"/>
          <p:cNvSpPr/>
          <p:nvPr userDrawn="1"/>
        </p:nvSpPr>
        <p:spPr>
          <a:xfrm>
            <a:off x="4727660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9" name="Rectangle 17"/>
          <p:cNvSpPr/>
          <p:nvPr userDrawn="1"/>
        </p:nvSpPr>
        <p:spPr>
          <a:xfrm>
            <a:off x="6815891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0" name="Rectangle 18"/>
          <p:cNvSpPr/>
          <p:nvPr userDrawn="1"/>
        </p:nvSpPr>
        <p:spPr>
          <a:xfrm>
            <a:off x="6815891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1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539552" y="2299723"/>
            <a:ext cx="1764000" cy="2353413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Inserir Texto/Imagem</a:t>
            </a:r>
            <a:endParaRPr lang="pt-BR" dirty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7" hasCustomPrompt="1"/>
          </p:nvPr>
        </p:nvSpPr>
        <p:spPr>
          <a:xfrm>
            <a:off x="2627786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4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4727661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5" name="Espaço Reservado para Conteúdo 2"/>
          <p:cNvSpPr>
            <a:spLocks noGrp="1"/>
          </p:cNvSpPr>
          <p:nvPr>
            <p:ph idx="19" hasCustomPrompt="1"/>
          </p:nvPr>
        </p:nvSpPr>
        <p:spPr>
          <a:xfrm>
            <a:off x="6815892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64636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2" name="Título 1"/>
          <p:cNvSpPr txBox="1">
            <a:spLocks/>
          </p:cNvSpPr>
          <p:nvPr userDrawn="1"/>
        </p:nvSpPr>
        <p:spPr>
          <a:xfrm>
            <a:off x="1792288" y="4944616"/>
            <a:ext cx="5486400" cy="56673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500" dirty="0" smtClean="0">
                <a:solidFill>
                  <a:prstClr val="black"/>
                </a:solidFill>
                <a:cs typeface="Arial" pitchFamily="34" charset="0"/>
              </a:rPr>
              <a:t>Clique para editar o título mestre</a:t>
            </a:r>
            <a:endParaRPr lang="pt-BR" sz="15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1052737"/>
            <a:ext cx="5486400" cy="3818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511354"/>
            <a:ext cx="5486400" cy="653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2731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877272"/>
            <a:ext cx="9144000" cy="10081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159732" y="2888940"/>
            <a:ext cx="4822304" cy="3953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Obrigado!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9732" y="3492569"/>
            <a:ext cx="4799964" cy="548499"/>
          </a:xfrm>
          <a:prstGeom prst="rect">
            <a:avLst/>
          </a:prstGeom>
        </p:spPr>
        <p:txBody>
          <a:bodyPr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2000" b="0" i="0" kern="800" spc="-10" baseline="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defTabSz="457200" eaLnBrk="0" hangingPunct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e-mail@email.com.br</a:t>
            </a:r>
            <a:endParaRPr lang="en-US" dirty="0"/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2051720" y="3429000"/>
            <a:ext cx="5112568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o 17"/>
          <p:cNvGrpSpPr/>
          <p:nvPr userDrawn="1"/>
        </p:nvGrpSpPr>
        <p:grpSpPr>
          <a:xfrm>
            <a:off x="7524328" y="612828"/>
            <a:ext cx="1540806" cy="470105"/>
            <a:chOff x="4548248" y="463024"/>
            <a:chExt cx="2125326" cy="648445"/>
          </a:xfrm>
        </p:grpSpPr>
        <p:sp>
          <p:nvSpPr>
            <p:cNvPr id="19" name="CaixaDeTexto 18"/>
            <p:cNvSpPr txBox="1"/>
            <p:nvPr userDrawn="1"/>
          </p:nvSpPr>
          <p:spPr>
            <a:xfrm>
              <a:off x="4548248" y="463024"/>
              <a:ext cx="2125326" cy="424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 smtClean="0">
                  <a:ln w="3175">
                    <a:noFill/>
                  </a:ln>
                  <a:solidFill>
                    <a:srgbClr val="227D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CONFIDENCIAL</a:t>
              </a:r>
              <a:endParaRPr lang="pt-BR" sz="2000" b="1" dirty="0">
                <a:ln w="3175">
                  <a:noFill/>
                </a:ln>
                <a:solidFill>
                  <a:srgbClr val="227D9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Conector reto 19"/>
            <p:cNvCxnSpPr/>
            <p:nvPr userDrawn="1"/>
          </p:nvCxnSpPr>
          <p:spPr>
            <a:xfrm>
              <a:off x="4592960" y="517616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20"/>
            <p:cNvSpPr txBox="1"/>
            <p:nvPr userDrawn="1"/>
          </p:nvSpPr>
          <p:spPr>
            <a:xfrm>
              <a:off x="4692264" y="771841"/>
              <a:ext cx="1836528" cy="339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USO</a:t>
              </a:r>
              <a:r>
                <a:rPr lang="pt-BR" sz="1000" b="1" baseline="0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RESTRITO</a:t>
              </a:r>
              <a:endParaRPr lang="pt-BR" sz="1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" name="Conector reto 21"/>
            <p:cNvCxnSpPr/>
            <p:nvPr userDrawn="1"/>
          </p:nvCxnSpPr>
          <p:spPr>
            <a:xfrm>
              <a:off x="4592960" y="1070152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" y="-27382"/>
            <a:ext cx="9144000" cy="1260140"/>
          </a:xfrm>
          <a:prstGeom prst="rect">
            <a:avLst/>
          </a:prstGeom>
          <a:gradFill>
            <a:gsLst>
              <a:gs pos="0">
                <a:schemeClr val="bg1"/>
              </a:gs>
              <a:gs pos="91000">
                <a:srgbClr val="D9D9D9"/>
              </a:gs>
              <a:gs pos="100000">
                <a:schemeClr val="bg1"/>
              </a:gs>
            </a:gsLst>
            <a:lin ang="5400000" scaled="0"/>
          </a:gradFill>
        </p:spPr>
      </p:pic>
      <p:pic>
        <p:nvPicPr>
          <p:cNvPr id="14" name="Picture 2" descr="Desestatização e Parcerias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85" y="5589240"/>
            <a:ext cx="748823" cy="6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8" b="5939"/>
          <a:stretch/>
        </p:blipFill>
        <p:spPr bwMode="auto">
          <a:xfrm>
            <a:off x="3635896" y="5595607"/>
            <a:ext cx="1026722" cy="66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481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704279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548680"/>
            <a:ext cx="9144000" cy="63093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smtClean="0"/>
              <a:t>Inserir </a:t>
            </a:r>
            <a:r>
              <a:rPr lang="en-US" altLang="ko-KR" dirty="0" err="1" smtClean="0"/>
              <a:t>Imagem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69826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877272"/>
            <a:ext cx="9144000" cy="10081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159732" y="2888940"/>
            <a:ext cx="4822304" cy="3953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Obrigado!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9732" y="3492569"/>
            <a:ext cx="4799964" cy="548499"/>
          </a:xfrm>
          <a:prstGeom prst="rect">
            <a:avLst/>
          </a:prstGeom>
        </p:spPr>
        <p:txBody>
          <a:bodyPr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2000" b="0" i="0" kern="800" spc="-10" baseline="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defTabSz="457200" eaLnBrk="0" hangingPunct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e-mail@email.com.br</a:t>
            </a:r>
            <a:endParaRPr lang="en-US" dirty="0"/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2051720" y="3429000"/>
            <a:ext cx="5112568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o 17"/>
          <p:cNvGrpSpPr/>
          <p:nvPr userDrawn="1"/>
        </p:nvGrpSpPr>
        <p:grpSpPr>
          <a:xfrm>
            <a:off x="7524328" y="612828"/>
            <a:ext cx="1540806" cy="470105"/>
            <a:chOff x="4548248" y="463024"/>
            <a:chExt cx="2125326" cy="648445"/>
          </a:xfrm>
        </p:grpSpPr>
        <p:sp>
          <p:nvSpPr>
            <p:cNvPr id="19" name="CaixaDeTexto 18"/>
            <p:cNvSpPr txBox="1"/>
            <p:nvPr userDrawn="1"/>
          </p:nvSpPr>
          <p:spPr>
            <a:xfrm>
              <a:off x="4548248" y="463024"/>
              <a:ext cx="2125326" cy="424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 smtClean="0">
                  <a:ln w="3175">
                    <a:noFill/>
                  </a:ln>
                  <a:solidFill>
                    <a:srgbClr val="227D9A"/>
                  </a:solidFill>
                  <a:cs typeface="Arial" panose="020B0604020202020204" pitchFamily="34" charset="0"/>
                </a:rPr>
                <a:t>CONFIDENCIAL</a:t>
              </a:r>
              <a:endParaRPr lang="pt-BR" sz="2000" b="1" dirty="0">
                <a:ln w="3175">
                  <a:noFill/>
                </a:ln>
                <a:solidFill>
                  <a:srgbClr val="227D9A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0" name="Conector reto 19"/>
            <p:cNvCxnSpPr/>
            <p:nvPr userDrawn="1"/>
          </p:nvCxnSpPr>
          <p:spPr>
            <a:xfrm>
              <a:off x="4592960" y="517616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20"/>
            <p:cNvSpPr txBox="1"/>
            <p:nvPr userDrawn="1"/>
          </p:nvSpPr>
          <p:spPr>
            <a:xfrm>
              <a:off x="4692264" y="771841"/>
              <a:ext cx="1836528" cy="339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 smtClean="0">
                  <a:solidFill>
                    <a:prstClr val="black">
                      <a:lumMod val="90000"/>
                      <a:lumOff val="10000"/>
                    </a:prstClr>
                  </a:solidFill>
                  <a:cs typeface="Arial" panose="020B0604020202020204" pitchFamily="34" charset="0"/>
                </a:rPr>
                <a:t>USO RESTRITO</a:t>
              </a:r>
              <a:endParaRPr lang="pt-BR" sz="1000" b="1" dirty="0">
                <a:solidFill>
                  <a:prstClr val="black">
                    <a:lumMod val="90000"/>
                    <a:lumOff val="10000"/>
                  </a:prstClr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2" name="Conector reto 21"/>
            <p:cNvCxnSpPr/>
            <p:nvPr userDrawn="1"/>
          </p:nvCxnSpPr>
          <p:spPr>
            <a:xfrm>
              <a:off x="4592960" y="1070152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" y="-27382"/>
            <a:ext cx="9144000" cy="1260140"/>
          </a:xfrm>
          <a:prstGeom prst="rect">
            <a:avLst/>
          </a:prstGeom>
          <a:gradFill>
            <a:gsLst>
              <a:gs pos="0">
                <a:schemeClr val="bg1"/>
              </a:gs>
              <a:gs pos="91000">
                <a:srgbClr val="D9D9D9"/>
              </a:gs>
              <a:gs pos="100000">
                <a:schemeClr val="bg1"/>
              </a:gs>
            </a:gsLst>
            <a:lin ang="5400000" scaled="0"/>
          </a:gradFill>
        </p:spPr>
      </p:pic>
      <p:pic>
        <p:nvPicPr>
          <p:cNvPr id="14" name="Picture 2" descr="Desestatização e Parcerias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85" y="5589240"/>
            <a:ext cx="748823" cy="6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8" b="5939"/>
          <a:stretch/>
        </p:blipFill>
        <p:spPr bwMode="auto">
          <a:xfrm>
            <a:off x="3635896" y="5595607"/>
            <a:ext cx="1026722" cy="66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850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60454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26258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Título: (15 pt.) Arial negrito</a:t>
            </a:r>
            <a:endParaRPr lang="pt-BR" b="1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34357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395536" y="1844824"/>
            <a:ext cx="8271720" cy="3114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71463" indent="-271463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Font typeface="Symbol" pitchFamily="18" charset="2"/>
              <a:buChar char="-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71776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35148" y="1592796"/>
            <a:ext cx="8619122" cy="4500563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6286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95350" indent="-266700" defTabSz="8001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1620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1352550" indent="-266700">
              <a:spcBef>
                <a:spcPts val="960"/>
              </a:spcBef>
              <a:defRPr sz="1600"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3441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35147" y="1638147"/>
            <a:ext cx="4221233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kern="800" spc="-1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35998" y="1638147"/>
            <a:ext cx="4319999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536411" y="2223212"/>
            <a:ext cx="431958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35149" y="2223212"/>
            <a:ext cx="4220829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55257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3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143508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048164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3086105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6048164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3079926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143508" y="2214411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633275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2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50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33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4572480" y="2220451"/>
            <a:ext cx="431893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3130" y="1628800"/>
            <a:ext cx="431935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67271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98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98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53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20451"/>
            <a:ext cx="4284984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47761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23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98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98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53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20451"/>
            <a:ext cx="4284984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14637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9" name="Chart Placeholder 5"/>
          <p:cNvSpPr>
            <a:spLocks noGrp="1"/>
          </p:cNvSpPr>
          <p:nvPr>
            <p:ph type="chart" sz="quarter" idx="17"/>
          </p:nvPr>
        </p:nvSpPr>
        <p:spPr>
          <a:xfrm>
            <a:off x="143510" y="2220995"/>
            <a:ext cx="5364594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652120" y="1628800"/>
            <a:ext cx="3203876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53645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652120" y="2220995"/>
            <a:ext cx="320387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52948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4320000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491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13866"/>
            <a:ext cx="4284504" cy="31169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03383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9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5652628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940152" y="1628800"/>
            <a:ext cx="2934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940152" y="2216813"/>
            <a:ext cx="2934000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41056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1"/>
          </p:nvPr>
        </p:nvSpPr>
        <p:spPr>
          <a:xfrm>
            <a:off x="301596" y="1268760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4"/>
          </p:nvPr>
        </p:nvSpPr>
        <p:spPr>
          <a:xfrm>
            <a:off x="4588209" y="2420888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240519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14"/>
          </p:nvPr>
        </p:nvSpPr>
        <p:spPr>
          <a:xfrm>
            <a:off x="2555778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71447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Rectangle 14"/>
          <p:cNvSpPr/>
          <p:nvPr userDrawn="1"/>
        </p:nvSpPr>
        <p:spPr>
          <a:xfrm>
            <a:off x="251520" y="3374255"/>
            <a:ext cx="4176018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Rectangle 19"/>
          <p:cNvSpPr/>
          <p:nvPr userDrawn="1"/>
        </p:nvSpPr>
        <p:spPr>
          <a:xfrm>
            <a:off x="4703520" y="3393056"/>
            <a:ext cx="4188961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/>
          </p:nvPr>
        </p:nvSpPr>
        <p:spPr>
          <a:xfrm>
            <a:off x="4703518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/>
          </p:nvPr>
        </p:nvSpPr>
        <p:spPr>
          <a:xfrm>
            <a:off x="251520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/>
          </p:nvPr>
        </p:nvSpPr>
        <p:spPr>
          <a:xfrm>
            <a:off x="4703518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57269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0" hasCustomPrompt="1"/>
          </p:nvPr>
        </p:nvSpPr>
        <p:spPr>
          <a:xfrm>
            <a:off x="179512" y="1052736"/>
            <a:ext cx="2880320" cy="33123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</a:p>
          <a:p>
            <a:pPr lvl="0"/>
            <a:endParaRPr lang="pt-BR" dirty="0" smtClean="0"/>
          </a:p>
          <a:p>
            <a:pPr lvl="0"/>
            <a:endParaRPr lang="pt-BR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 hasCustomPrompt="1"/>
          </p:nvPr>
        </p:nvSpPr>
        <p:spPr>
          <a:xfrm>
            <a:off x="179512" y="4581128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 hasCustomPrompt="1"/>
          </p:nvPr>
        </p:nvSpPr>
        <p:spPr>
          <a:xfrm>
            <a:off x="3203848" y="10527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 hasCustomPrompt="1"/>
          </p:nvPr>
        </p:nvSpPr>
        <p:spPr>
          <a:xfrm>
            <a:off x="3203848" y="28529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5" name="Espaço Reservado para Conteúdo 2"/>
          <p:cNvSpPr>
            <a:spLocks noGrp="1"/>
          </p:cNvSpPr>
          <p:nvPr>
            <p:ph idx="24" hasCustomPrompt="1"/>
          </p:nvPr>
        </p:nvSpPr>
        <p:spPr>
          <a:xfrm>
            <a:off x="1619672" y="4581128"/>
            <a:ext cx="2880320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57585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/>
          <p:nvPr userDrawn="1"/>
        </p:nvSpPr>
        <p:spPr>
          <a:xfrm>
            <a:off x="539552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Rectangle 11"/>
          <p:cNvSpPr/>
          <p:nvPr userDrawn="1"/>
        </p:nvSpPr>
        <p:spPr>
          <a:xfrm>
            <a:off x="539553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Rectangle 13"/>
          <p:cNvSpPr/>
          <p:nvPr userDrawn="1"/>
        </p:nvSpPr>
        <p:spPr>
          <a:xfrm>
            <a:off x="2639427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" name="Rectangle 14"/>
          <p:cNvSpPr/>
          <p:nvPr userDrawn="1"/>
        </p:nvSpPr>
        <p:spPr>
          <a:xfrm>
            <a:off x="2639428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7" name="Rectangle 15"/>
          <p:cNvSpPr/>
          <p:nvPr userDrawn="1"/>
        </p:nvSpPr>
        <p:spPr>
          <a:xfrm>
            <a:off x="4727659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8" name="Rectangle 16"/>
          <p:cNvSpPr/>
          <p:nvPr userDrawn="1"/>
        </p:nvSpPr>
        <p:spPr>
          <a:xfrm>
            <a:off x="4727660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9" name="Rectangle 17"/>
          <p:cNvSpPr/>
          <p:nvPr userDrawn="1"/>
        </p:nvSpPr>
        <p:spPr>
          <a:xfrm>
            <a:off x="6815891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0" name="Rectangle 18"/>
          <p:cNvSpPr/>
          <p:nvPr userDrawn="1"/>
        </p:nvSpPr>
        <p:spPr>
          <a:xfrm>
            <a:off x="6815891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1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539552" y="2299723"/>
            <a:ext cx="1764000" cy="2353413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Inserir Texto/Imagem</a:t>
            </a:r>
            <a:endParaRPr lang="pt-BR" dirty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7" hasCustomPrompt="1"/>
          </p:nvPr>
        </p:nvSpPr>
        <p:spPr>
          <a:xfrm>
            <a:off x="2627786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4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4727661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5" name="Espaço Reservado para Conteúdo 2"/>
          <p:cNvSpPr>
            <a:spLocks noGrp="1"/>
          </p:cNvSpPr>
          <p:nvPr>
            <p:ph idx="19" hasCustomPrompt="1"/>
          </p:nvPr>
        </p:nvSpPr>
        <p:spPr>
          <a:xfrm>
            <a:off x="6815892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90332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2" name="Título 1"/>
          <p:cNvSpPr txBox="1">
            <a:spLocks/>
          </p:cNvSpPr>
          <p:nvPr userDrawn="1"/>
        </p:nvSpPr>
        <p:spPr>
          <a:xfrm>
            <a:off x="1792288" y="4944616"/>
            <a:ext cx="5486400" cy="56673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500" dirty="0" smtClean="0">
                <a:solidFill>
                  <a:prstClr val="black"/>
                </a:solidFill>
                <a:cs typeface="Arial" pitchFamily="34" charset="0"/>
              </a:rPr>
              <a:t>Clique para editar o título mestre</a:t>
            </a:r>
            <a:endParaRPr lang="pt-BR" sz="15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1052737"/>
            <a:ext cx="5486400" cy="3818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511354"/>
            <a:ext cx="5486400" cy="653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23129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7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50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smtClean="0"/>
              <a:t>Clique no ícone para adicionar gráfico</a:t>
            </a:r>
            <a:endParaRPr lang="en-US" dirty="0"/>
          </a:p>
        </p:txBody>
      </p:sp>
      <p:sp>
        <p:nvSpPr>
          <p:cNvPr id="8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4572480" y="2220451"/>
            <a:ext cx="431893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smtClean="0"/>
              <a:t>Clique no ícone para adicionar gráfico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3130" y="1628800"/>
            <a:ext cx="431935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13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grpSp>
        <p:nvGrpSpPr>
          <p:cNvPr id="19" name="Grupo 18"/>
          <p:cNvGrpSpPr/>
          <p:nvPr userDrawn="1"/>
        </p:nvGrpSpPr>
        <p:grpSpPr>
          <a:xfrm>
            <a:off x="6372200" y="94246"/>
            <a:ext cx="1346843" cy="421015"/>
            <a:chOff x="4746388" y="509510"/>
            <a:chExt cx="1857782" cy="580732"/>
          </a:xfrm>
        </p:grpSpPr>
        <p:sp>
          <p:nvSpPr>
            <p:cNvPr id="20" name="CaixaDeTexto 19"/>
            <p:cNvSpPr txBox="1"/>
            <p:nvPr userDrawn="1"/>
          </p:nvSpPr>
          <p:spPr>
            <a:xfrm>
              <a:off x="4746388" y="509510"/>
              <a:ext cx="1857782" cy="382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b="1" dirty="0" smtClean="0">
                  <a:ln w="3175">
                    <a:noFill/>
                  </a:ln>
                  <a:solidFill>
                    <a:srgbClr val="227D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CONFIDENCIAL</a:t>
              </a:r>
              <a:endParaRPr lang="pt-BR" sz="1800" b="1" dirty="0">
                <a:ln w="3175">
                  <a:noFill/>
                </a:ln>
                <a:solidFill>
                  <a:srgbClr val="227D9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Conector reto 20"/>
            <p:cNvCxnSpPr/>
            <p:nvPr userDrawn="1"/>
          </p:nvCxnSpPr>
          <p:spPr>
            <a:xfrm>
              <a:off x="4816318" y="517616"/>
              <a:ext cx="1688525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ixaDeTexto 21"/>
            <p:cNvSpPr txBox="1"/>
            <p:nvPr userDrawn="1"/>
          </p:nvSpPr>
          <p:spPr>
            <a:xfrm>
              <a:off x="4845714" y="771841"/>
              <a:ext cx="1659128" cy="318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 b="1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USO</a:t>
              </a:r>
              <a:r>
                <a:rPr lang="pt-BR" sz="900" b="1" baseline="0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RESTRITO</a:t>
              </a:r>
              <a:endParaRPr lang="pt-BR" sz="9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" name="Conector reto 22"/>
            <p:cNvCxnSpPr/>
            <p:nvPr userDrawn="1"/>
          </p:nvCxnSpPr>
          <p:spPr>
            <a:xfrm>
              <a:off x="4816319" y="1070152"/>
              <a:ext cx="1688523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m 23"/>
          <p:cNvPicPr/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719043" y="48475"/>
            <a:ext cx="708324" cy="581411"/>
          </a:xfrm>
          <a:prstGeom prst="rect">
            <a:avLst/>
          </a:prstGeom>
        </p:spPr>
      </p:pic>
      <p:pic>
        <p:nvPicPr>
          <p:cNvPr id="25" name="Picture 2" descr="Desestatização e Parcerias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367" y="44624"/>
            <a:ext cx="597755" cy="5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004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704279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548680"/>
            <a:ext cx="9144000" cy="63093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smtClean="0"/>
              <a:t>Inserir </a:t>
            </a:r>
            <a:r>
              <a:rPr lang="en-US" altLang="ko-KR" dirty="0" err="1" smtClean="0"/>
              <a:t>Imagem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9488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877272"/>
            <a:ext cx="9144000" cy="10081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159732" y="2888940"/>
            <a:ext cx="4822304" cy="3953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Obrigado!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9732" y="3492569"/>
            <a:ext cx="4799964" cy="548499"/>
          </a:xfrm>
          <a:prstGeom prst="rect">
            <a:avLst/>
          </a:prstGeom>
        </p:spPr>
        <p:txBody>
          <a:bodyPr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2000" b="0" i="0" kern="800" spc="-10" baseline="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defTabSz="457200" eaLnBrk="0" hangingPunct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e-mail@email.com.br</a:t>
            </a:r>
            <a:endParaRPr lang="en-US" dirty="0"/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2051720" y="3429000"/>
            <a:ext cx="5112568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o 17"/>
          <p:cNvGrpSpPr/>
          <p:nvPr userDrawn="1"/>
        </p:nvGrpSpPr>
        <p:grpSpPr>
          <a:xfrm>
            <a:off x="7524328" y="612828"/>
            <a:ext cx="1540806" cy="470105"/>
            <a:chOff x="4548248" y="463024"/>
            <a:chExt cx="2125326" cy="648445"/>
          </a:xfrm>
        </p:grpSpPr>
        <p:sp>
          <p:nvSpPr>
            <p:cNvPr id="19" name="CaixaDeTexto 18"/>
            <p:cNvSpPr txBox="1"/>
            <p:nvPr userDrawn="1"/>
          </p:nvSpPr>
          <p:spPr>
            <a:xfrm>
              <a:off x="4548248" y="463024"/>
              <a:ext cx="2125326" cy="424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 smtClean="0">
                  <a:ln w="3175">
                    <a:noFill/>
                  </a:ln>
                  <a:solidFill>
                    <a:srgbClr val="227D9A"/>
                  </a:solidFill>
                  <a:cs typeface="Arial" panose="020B0604020202020204" pitchFamily="34" charset="0"/>
                </a:rPr>
                <a:t>CONFIDENCIAL</a:t>
              </a:r>
              <a:endParaRPr lang="pt-BR" sz="2000" b="1" dirty="0">
                <a:ln w="3175">
                  <a:noFill/>
                </a:ln>
                <a:solidFill>
                  <a:srgbClr val="227D9A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0" name="Conector reto 19"/>
            <p:cNvCxnSpPr/>
            <p:nvPr userDrawn="1"/>
          </p:nvCxnSpPr>
          <p:spPr>
            <a:xfrm>
              <a:off x="4592960" y="517616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20"/>
            <p:cNvSpPr txBox="1"/>
            <p:nvPr userDrawn="1"/>
          </p:nvSpPr>
          <p:spPr>
            <a:xfrm>
              <a:off x="4692264" y="771841"/>
              <a:ext cx="1836528" cy="339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 smtClean="0">
                  <a:solidFill>
                    <a:prstClr val="black">
                      <a:lumMod val="90000"/>
                      <a:lumOff val="10000"/>
                    </a:prstClr>
                  </a:solidFill>
                  <a:cs typeface="Arial" panose="020B0604020202020204" pitchFamily="34" charset="0"/>
                </a:rPr>
                <a:t>USO RESTRITO</a:t>
              </a:r>
              <a:endParaRPr lang="pt-BR" sz="1000" b="1" dirty="0">
                <a:solidFill>
                  <a:prstClr val="black">
                    <a:lumMod val="90000"/>
                    <a:lumOff val="10000"/>
                  </a:prstClr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2" name="Conector reto 21"/>
            <p:cNvCxnSpPr/>
            <p:nvPr userDrawn="1"/>
          </p:nvCxnSpPr>
          <p:spPr>
            <a:xfrm>
              <a:off x="4592960" y="1070152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" y="-27382"/>
            <a:ext cx="9144000" cy="1260140"/>
          </a:xfrm>
          <a:prstGeom prst="rect">
            <a:avLst/>
          </a:prstGeom>
          <a:gradFill>
            <a:gsLst>
              <a:gs pos="0">
                <a:schemeClr val="bg1"/>
              </a:gs>
              <a:gs pos="91000">
                <a:srgbClr val="D9D9D9"/>
              </a:gs>
              <a:gs pos="100000">
                <a:schemeClr val="bg1"/>
              </a:gs>
            </a:gsLst>
            <a:lin ang="5400000" scaled="0"/>
          </a:gradFill>
        </p:spPr>
      </p:pic>
      <p:pic>
        <p:nvPicPr>
          <p:cNvPr id="14" name="Picture 2" descr="Desestatização e Parcerias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85" y="5589240"/>
            <a:ext cx="748823" cy="6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8" b="5939"/>
          <a:stretch/>
        </p:blipFill>
        <p:spPr bwMode="auto">
          <a:xfrm>
            <a:off x="3635896" y="5595607"/>
            <a:ext cx="1026722" cy="66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488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656812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413507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Título: (15 pt.) Arial negrito</a:t>
            </a:r>
            <a:endParaRPr lang="pt-BR" b="1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398161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395536" y="1844824"/>
            <a:ext cx="8271720" cy="3114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71463" indent="-271463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Font typeface="Symbol" pitchFamily="18" charset="2"/>
              <a:buChar char="-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09587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35148" y="1592796"/>
            <a:ext cx="8619122" cy="4500563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6286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95350" indent="-266700" defTabSz="8001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1620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1352550" indent="-266700">
              <a:spcBef>
                <a:spcPts val="960"/>
              </a:spcBef>
              <a:defRPr sz="1600"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4590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35147" y="1638147"/>
            <a:ext cx="4221233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kern="800" spc="-1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35998" y="1638147"/>
            <a:ext cx="4319999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536411" y="2223212"/>
            <a:ext cx="431958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35149" y="2223212"/>
            <a:ext cx="4220829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38901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3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143508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048164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3086105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6048164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3079926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143508" y="2214411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43265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2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50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33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4572480" y="2220451"/>
            <a:ext cx="431893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3130" y="1628800"/>
            <a:ext cx="431935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4531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3"/>
          <p:cNvSpPr/>
          <p:nvPr userDrawn="1"/>
        </p:nvSpPr>
        <p:spPr>
          <a:xfrm rot="5400000">
            <a:off x="2270763" y="458819"/>
            <a:ext cx="1332147" cy="590435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7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-15343" y="2924944"/>
            <a:ext cx="4283968" cy="473576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SUBTÍTULO DA SEÇÃO</a:t>
            </a:r>
            <a:endParaRPr lang="en-US" altLang="ko-KR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5343" y="3429001"/>
            <a:ext cx="4283968" cy="572636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1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err="1" smtClean="0"/>
              <a:t>Informação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opcional</a:t>
            </a:r>
            <a:endParaRPr lang="en-US" altLang="ko-KR" dirty="0" smtClean="0"/>
          </a:p>
        </p:txBody>
      </p:sp>
      <p:cxnSp>
        <p:nvCxnSpPr>
          <p:cNvPr id="7" name="Conector reto 6"/>
          <p:cNvCxnSpPr/>
          <p:nvPr userDrawn="1"/>
        </p:nvCxnSpPr>
        <p:spPr>
          <a:xfrm>
            <a:off x="0" y="3429000"/>
            <a:ext cx="4427984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04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1943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23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98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98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53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20451"/>
            <a:ext cx="4284984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96347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9" name="Chart Placeholder 5"/>
          <p:cNvSpPr>
            <a:spLocks noGrp="1"/>
          </p:cNvSpPr>
          <p:nvPr>
            <p:ph type="chart" sz="quarter" idx="17"/>
          </p:nvPr>
        </p:nvSpPr>
        <p:spPr>
          <a:xfrm>
            <a:off x="143510" y="2220995"/>
            <a:ext cx="5364594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652120" y="1628800"/>
            <a:ext cx="3203876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53645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652120" y="2220995"/>
            <a:ext cx="320387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68169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4320000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491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13866"/>
            <a:ext cx="4284504" cy="31169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72802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9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5652628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940152" y="1628800"/>
            <a:ext cx="2934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940152" y="2216813"/>
            <a:ext cx="2934000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86780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1"/>
          </p:nvPr>
        </p:nvSpPr>
        <p:spPr>
          <a:xfrm>
            <a:off x="301596" y="1268760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4"/>
          </p:nvPr>
        </p:nvSpPr>
        <p:spPr>
          <a:xfrm>
            <a:off x="4588209" y="2420888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73122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14"/>
          </p:nvPr>
        </p:nvSpPr>
        <p:spPr>
          <a:xfrm>
            <a:off x="2555778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39696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Rectangle 14"/>
          <p:cNvSpPr/>
          <p:nvPr userDrawn="1"/>
        </p:nvSpPr>
        <p:spPr>
          <a:xfrm>
            <a:off x="251520" y="3374255"/>
            <a:ext cx="4176018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Rectangle 19"/>
          <p:cNvSpPr/>
          <p:nvPr userDrawn="1"/>
        </p:nvSpPr>
        <p:spPr>
          <a:xfrm>
            <a:off x="4703520" y="3393056"/>
            <a:ext cx="4188961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/>
          </p:nvPr>
        </p:nvSpPr>
        <p:spPr>
          <a:xfrm>
            <a:off x="4703518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/>
          </p:nvPr>
        </p:nvSpPr>
        <p:spPr>
          <a:xfrm>
            <a:off x="251520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/>
          </p:nvPr>
        </p:nvSpPr>
        <p:spPr>
          <a:xfrm>
            <a:off x="4703518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29876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0" hasCustomPrompt="1"/>
          </p:nvPr>
        </p:nvSpPr>
        <p:spPr>
          <a:xfrm>
            <a:off x="179512" y="1052736"/>
            <a:ext cx="2880320" cy="33123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</a:p>
          <a:p>
            <a:pPr lvl="0"/>
            <a:endParaRPr lang="pt-BR" dirty="0" smtClean="0"/>
          </a:p>
          <a:p>
            <a:pPr lvl="0"/>
            <a:endParaRPr lang="pt-BR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 hasCustomPrompt="1"/>
          </p:nvPr>
        </p:nvSpPr>
        <p:spPr>
          <a:xfrm>
            <a:off x="179512" y="4581128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 hasCustomPrompt="1"/>
          </p:nvPr>
        </p:nvSpPr>
        <p:spPr>
          <a:xfrm>
            <a:off x="3203848" y="10527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 hasCustomPrompt="1"/>
          </p:nvPr>
        </p:nvSpPr>
        <p:spPr>
          <a:xfrm>
            <a:off x="3203848" y="28529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5" name="Espaço Reservado para Conteúdo 2"/>
          <p:cNvSpPr>
            <a:spLocks noGrp="1"/>
          </p:cNvSpPr>
          <p:nvPr>
            <p:ph idx="24" hasCustomPrompt="1"/>
          </p:nvPr>
        </p:nvSpPr>
        <p:spPr>
          <a:xfrm>
            <a:off x="1619672" y="4581128"/>
            <a:ext cx="2880320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636772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/>
          <p:nvPr userDrawn="1"/>
        </p:nvSpPr>
        <p:spPr>
          <a:xfrm>
            <a:off x="539552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Rectangle 11"/>
          <p:cNvSpPr/>
          <p:nvPr userDrawn="1"/>
        </p:nvSpPr>
        <p:spPr>
          <a:xfrm>
            <a:off x="539553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Rectangle 13"/>
          <p:cNvSpPr/>
          <p:nvPr userDrawn="1"/>
        </p:nvSpPr>
        <p:spPr>
          <a:xfrm>
            <a:off x="2639427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" name="Rectangle 14"/>
          <p:cNvSpPr/>
          <p:nvPr userDrawn="1"/>
        </p:nvSpPr>
        <p:spPr>
          <a:xfrm>
            <a:off x="2639428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7" name="Rectangle 15"/>
          <p:cNvSpPr/>
          <p:nvPr userDrawn="1"/>
        </p:nvSpPr>
        <p:spPr>
          <a:xfrm>
            <a:off x="4727659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8" name="Rectangle 16"/>
          <p:cNvSpPr/>
          <p:nvPr userDrawn="1"/>
        </p:nvSpPr>
        <p:spPr>
          <a:xfrm>
            <a:off x="4727660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9" name="Rectangle 17"/>
          <p:cNvSpPr/>
          <p:nvPr userDrawn="1"/>
        </p:nvSpPr>
        <p:spPr>
          <a:xfrm>
            <a:off x="6815891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0" name="Rectangle 18"/>
          <p:cNvSpPr/>
          <p:nvPr userDrawn="1"/>
        </p:nvSpPr>
        <p:spPr>
          <a:xfrm>
            <a:off x="6815891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1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539552" y="2299723"/>
            <a:ext cx="1764000" cy="2353413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Inserir Texto/Imagem</a:t>
            </a:r>
            <a:endParaRPr lang="pt-BR" dirty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7" hasCustomPrompt="1"/>
          </p:nvPr>
        </p:nvSpPr>
        <p:spPr>
          <a:xfrm>
            <a:off x="2627786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4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4727661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5" name="Espaço Reservado para Conteúdo 2"/>
          <p:cNvSpPr>
            <a:spLocks noGrp="1"/>
          </p:cNvSpPr>
          <p:nvPr>
            <p:ph idx="19" hasCustomPrompt="1"/>
          </p:nvPr>
        </p:nvSpPr>
        <p:spPr>
          <a:xfrm>
            <a:off x="6815892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62465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2" name="Título 1"/>
          <p:cNvSpPr txBox="1">
            <a:spLocks/>
          </p:cNvSpPr>
          <p:nvPr userDrawn="1"/>
        </p:nvSpPr>
        <p:spPr>
          <a:xfrm>
            <a:off x="1792288" y="4944616"/>
            <a:ext cx="5486400" cy="56673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500" dirty="0" smtClean="0">
                <a:solidFill>
                  <a:prstClr val="black"/>
                </a:solidFill>
                <a:cs typeface="Arial" pitchFamily="34" charset="0"/>
              </a:rPr>
              <a:t>Clique para editar o título mestre</a:t>
            </a:r>
            <a:endParaRPr lang="pt-BR" sz="15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1052737"/>
            <a:ext cx="5486400" cy="3818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511354"/>
            <a:ext cx="5486400" cy="653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2777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Título: (15 pt.) Arial negrito</a:t>
            </a:r>
            <a:endParaRPr lang="pt-BR" b="1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33807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704279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548680"/>
            <a:ext cx="9144000" cy="63093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smtClean="0"/>
              <a:t>Inserir </a:t>
            </a:r>
            <a:r>
              <a:rPr lang="en-US" altLang="ko-KR" dirty="0" err="1" smtClean="0"/>
              <a:t>Imagem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2576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877272"/>
            <a:ext cx="9144000" cy="10081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159732" y="2888940"/>
            <a:ext cx="4822304" cy="3953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Obrigado!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9732" y="3492569"/>
            <a:ext cx="4799964" cy="548499"/>
          </a:xfrm>
          <a:prstGeom prst="rect">
            <a:avLst/>
          </a:prstGeom>
        </p:spPr>
        <p:txBody>
          <a:bodyPr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2000" b="0" i="0" kern="800" spc="-10" baseline="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defTabSz="457200" eaLnBrk="0" hangingPunct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e-mail@email.com.br</a:t>
            </a:r>
            <a:endParaRPr lang="en-US" dirty="0"/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2051720" y="3429000"/>
            <a:ext cx="5112568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o 17"/>
          <p:cNvGrpSpPr/>
          <p:nvPr userDrawn="1"/>
        </p:nvGrpSpPr>
        <p:grpSpPr>
          <a:xfrm>
            <a:off x="7524328" y="612828"/>
            <a:ext cx="1540806" cy="470105"/>
            <a:chOff x="4548248" y="463024"/>
            <a:chExt cx="2125326" cy="648445"/>
          </a:xfrm>
        </p:grpSpPr>
        <p:sp>
          <p:nvSpPr>
            <p:cNvPr id="19" name="CaixaDeTexto 18"/>
            <p:cNvSpPr txBox="1"/>
            <p:nvPr userDrawn="1"/>
          </p:nvSpPr>
          <p:spPr>
            <a:xfrm>
              <a:off x="4548248" y="463024"/>
              <a:ext cx="2125326" cy="424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 smtClean="0">
                  <a:ln w="3175">
                    <a:noFill/>
                  </a:ln>
                  <a:solidFill>
                    <a:srgbClr val="227D9A"/>
                  </a:solidFill>
                  <a:cs typeface="Arial" panose="020B0604020202020204" pitchFamily="34" charset="0"/>
                </a:rPr>
                <a:t>CONFIDENCIAL</a:t>
              </a:r>
              <a:endParaRPr lang="pt-BR" sz="2000" b="1" dirty="0">
                <a:ln w="3175">
                  <a:noFill/>
                </a:ln>
                <a:solidFill>
                  <a:srgbClr val="227D9A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0" name="Conector reto 19"/>
            <p:cNvCxnSpPr/>
            <p:nvPr userDrawn="1"/>
          </p:nvCxnSpPr>
          <p:spPr>
            <a:xfrm>
              <a:off x="4592960" y="517616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20"/>
            <p:cNvSpPr txBox="1"/>
            <p:nvPr userDrawn="1"/>
          </p:nvSpPr>
          <p:spPr>
            <a:xfrm>
              <a:off x="4692264" y="771841"/>
              <a:ext cx="1836528" cy="339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 smtClean="0">
                  <a:solidFill>
                    <a:prstClr val="black">
                      <a:lumMod val="90000"/>
                      <a:lumOff val="10000"/>
                    </a:prstClr>
                  </a:solidFill>
                  <a:cs typeface="Arial" panose="020B0604020202020204" pitchFamily="34" charset="0"/>
                </a:rPr>
                <a:t>USO RESTRITO</a:t>
              </a:r>
              <a:endParaRPr lang="pt-BR" sz="1000" b="1" dirty="0">
                <a:solidFill>
                  <a:prstClr val="black">
                    <a:lumMod val="90000"/>
                    <a:lumOff val="10000"/>
                  </a:prstClr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2" name="Conector reto 21"/>
            <p:cNvCxnSpPr/>
            <p:nvPr userDrawn="1"/>
          </p:nvCxnSpPr>
          <p:spPr>
            <a:xfrm>
              <a:off x="4592960" y="1070152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" y="-27382"/>
            <a:ext cx="9144000" cy="1260140"/>
          </a:xfrm>
          <a:prstGeom prst="rect">
            <a:avLst/>
          </a:prstGeom>
          <a:gradFill>
            <a:gsLst>
              <a:gs pos="0">
                <a:schemeClr val="bg1"/>
              </a:gs>
              <a:gs pos="91000">
                <a:srgbClr val="D9D9D9"/>
              </a:gs>
              <a:gs pos="100000">
                <a:schemeClr val="bg1"/>
              </a:gs>
            </a:gsLst>
            <a:lin ang="5400000" scaled="0"/>
          </a:gradFill>
        </p:spPr>
      </p:pic>
      <p:pic>
        <p:nvPicPr>
          <p:cNvPr id="14" name="Picture 2" descr="Desestatização e Parcerias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85" y="5589240"/>
            <a:ext cx="748823" cy="6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8" b="5939"/>
          <a:stretch/>
        </p:blipFill>
        <p:spPr bwMode="auto">
          <a:xfrm>
            <a:off x="3635896" y="5595607"/>
            <a:ext cx="1026722" cy="66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06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98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98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53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20451"/>
            <a:ext cx="4284984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44495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7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50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smtClean="0"/>
              <a:t>Clique no ícone para adicionar gráfico</a:t>
            </a:r>
            <a:endParaRPr lang="en-US" dirty="0"/>
          </a:p>
        </p:txBody>
      </p:sp>
      <p:sp>
        <p:nvSpPr>
          <p:cNvPr id="8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4572480" y="2220451"/>
            <a:ext cx="431893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smtClean="0"/>
              <a:t>Clique no ícone para adicionar gráfico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3130" y="1628800"/>
            <a:ext cx="431935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3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grpSp>
        <p:nvGrpSpPr>
          <p:cNvPr id="19" name="Grupo 18"/>
          <p:cNvGrpSpPr/>
          <p:nvPr userDrawn="1"/>
        </p:nvGrpSpPr>
        <p:grpSpPr>
          <a:xfrm>
            <a:off x="6372200" y="94246"/>
            <a:ext cx="1346843" cy="421015"/>
            <a:chOff x="4746388" y="509510"/>
            <a:chExt cx="1857782" cy="580732"/>
          </a:xfrm>
        </p:grpSpPr>
        <p:sp>
          <p:nvSpPr>
            <p:cNvPr id="20" name="CaixaDeTexto 19"/>
            <p:cNvSpPr txBox="1"/>
            <p:nvPr userDrawn="1"/>
          </p:nvSpPr>
          <p:spPr>
            <a:xfrm>
              <a:off x="4746388" y="509510"/>
              <a:ext cx="1857782" cy="382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b="1" dirty="0" smtClean="0">
                  <a:ln w="3175">
                    <a:noFill/>
                  </a:ln>
                  <a:solidFill>
                    <a:srgbClr val="227D9A"/>
                  </a:solidFill>
                  <a:cs typeface="Arial" panose="020B0604020202020204" pitchFamily="34" charset="0"/>
                </a:rPr>
                <a:t>CONFIDENCIAL</a:t>
              </a:r>
              <a:endParaRPr lang="pt-BR" b="1" dirty="0">
                <a:ln w="3175">
                  <a:noFill/>
                </a:ln>
                <a:solidFill>
                  <a:srgbClr val="227D9A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1" name="Conector reto 20"/>
            <p:cNvCxnSpPr/>
            <p:nvPr userDrawn="1"/>
          </p:nvCxnSpPr>
          <p:spPr>
            <a:xfrm>
              <a:off x="4816318" y="517616"/>
              <a:ext cx="1688525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ixaDeTexto 21"/>
            <p:cNvSpPr txBox="1"/>
            <p:nvPr userDrawn="1"/>
          </p:nvSpPr>
          <p:spPr>
            <a:xfrm>
              <a:off x="4845714" y="771841"/>
              <a:ext cx="1659128" cy="318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 b="1" dirty="0" smtClean="0">
                  <a:solidFill>
                    <a:prstClr val="black">
                      <a:lumMod val="90000"/>
                      <a:lumOff val="10000"/>
                    </a:prstClr>
                  </a:solidFill>
                  <a:cs typeface="Arial" panose="020B0604020202020204" pitchFamily="34" charset="0"/>
                </a:rPr>
                <a:t>USO RESTRITO</a:t>
              </a:r>
              <a:endParaRPr lang="pt-BR" sz="900" b="1" dirty="0">
                <a:solidFill>
                  <a:prstClr val="black">
                    <a:lumMod val="90000"/>
                    <a:lumOff val="10000"/>
                  </a:prstClr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3" name="Conector reto 22"/>
            <p:cNvCxnSpPr/>
            <p:nvPr userDrawn="1"/>
          </p:nvCxnSpPr>
          <p:spPr>
            <a:xfrm>
              <a:off x="4816319" y="1070152"/>
              <a:ext cx="1688523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m 23"/>
          <p:cNvPicPr/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719043" y="48475"/>
            <a:ext cx="708324" cy="581411"/>
          </a:xfrm>
          <a:prstGeom prst="rect">
            <a:avLst/>
          </a:prstGeom>
        </p:spPr>
      </p:pic>
      <p:pic>
        <p:nvPicPr>
          <p:cNvPr id="25" name="Picture 2" descr="Desestatização e Parcerias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367" y="44624"/>
            <a:ext cx="597755" cy="5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054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600386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6499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Título: (15 pt.) Arial negrito</a:t>
            </a:r>
            <a:endParaRPr lang="pt-BR" b="1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77562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395536" y="1844824"/>
            <a:ext cx="8271720" cy="3114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71463" indent="-271463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Font typeface="Symbol" pitchFamily="18" charset="2"/>
              <a:buChar char="-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466979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35148" y="1592796"/>
            <a:ext cx="8619122" cy="4500563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6286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95350" indent="-266700" defTabSz="8001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1620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1352550" indent="-266700">
              <a:spcBef>
                <a:spcPts val="960"/>
              </a:spcBef>
              <a:defRPr sz="1600"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9747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35147" y="1638147"/>
            <a:ext cx="4221233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kern="800" spc="-1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35998" y="1638147"/>
            <a:ext cx="4319999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536411" y="2223212"/>
            <a:ext cx="431958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35149" y="2223212"/>
            <a:ext cx="4220829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29645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395536" y="1844824"/>
            <a:ext cx="8271720" cy="3114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71463" indent="-271463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Font typeface="Symbol" pitchFamily="18" charset="2"/>
              <a:buChar char="-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32425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3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143508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048164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3086105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6048164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3079926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143508" y="2214411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668877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2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50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33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4572480" y="2220451"/>
            <a:ext cx="431893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3130" y="1628800"/>
            <a:ext cx="431935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123816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23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98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98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53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20451"/>
            <a:ext cx="4284984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32801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9" name="Chart Placeholder 5"/>
          <p:cNvSpPr>
            <a:spLocks noGrp="1"/>
          </p:cNvSpPr>
          <p:nvPr>
            <p:ph type="chart" sz="quarter" idx="17"/>
          </p:nvPr>
        </p:nvSpPr>
        <p:spPr>
          <a:xfrm>
            <a:off x="143510" y="2220995"/>
            <a:ext cx="5364594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652120" y="1628800"/>
            <a:ext cx="3203876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53645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652120" y="2220995"/>
            <a:ext cx="320387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23308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4320000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491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13866"/>
            <a:ext cx="4284504" cy="31169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38514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9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5652628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940152" y="1628800"/>
            <a:ext cx="2934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940152" y="2216813"/>
            <a:ext cx="2934000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82043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1"/>
          </p:nvPr>
        </p:nvSpPr>
        <p:spPr>
          <a:xfrm>
            <a:off x="301596" y="1268760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4"/>
          </p:nvPr>
        </p:nvSpPr>
        <p:spPr>
          <a:xfrm>
            <a:off x="4588209" y="2420888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30565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14"/>
          </p:nvPr>
        </p:nvSpPr>
        <p:spPr>
          <a:xfrm>
            <a:off x="2555778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10862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Rectangle 14"/>
          <p:cNvSpPr/>
          <p:nvPr userDrawn="1"/>
        </p:nvSpPr>
        <p:spPr>
          <a:xfrm>
            <a:off x="251520" y="3374255"/>
            <a:ext cx="4176018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Rectangle 19"/>
          <p:cNvSpPr/>
          <p:nvPr userDrawn="1"/>
        </p:nvSpPr>
        <p:spPr>
          <a:xfrm>
            <a:off x="4703520" y="3393056"/>
            <a:ext cx="4188961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/>
          </p:nvPr>
        </p:nvSpPr>
        <p:spPr>
          <a:xfrm>
            <a:off x="4703518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/>
          </p:nvPr>
        </p:nvSpPr>
        <p:spPr>
          <a:xfrm>
            <a:off x="251520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/>
          </p:nvPr>
        </p:nvSpPr>
        <p:spPr>
          <a:xfrm>
            <a:off x="4703518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624158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0" hasCustomPrompt="1"/>
          </p:nvPr>
        </p:nvSpPr>
        <p:spPr>
          <a:xfrm>
            <a:off x="179512" y="1052736"/>
            <a:ext cx="2880320" cy="33123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</a:p>
          <a:p>
            <a:pPr lvl="0"/>
            <a:endParaRPr lang="pt-BR" dirty="0" smtClean="0"/>
          </a:p>
          <a:p>
            <a:pPr lvl="0"/>
            <a:endParaRPr lang="pt-BR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 hasCustomPrompt="1"/>
          </p:nvPr>
        </p:nvSpPr>
        <p:spPr>
          <a:xfrm>
            <a:off x="179512" y="4581128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 hasCustomPrompt="1"/>
          </p:nvPr>
        </p:nvSpPr>
        <p:spPr>
          <a:xfrm>
            <a:off x="3203848" y="10527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 hasCustomPrompt="1"/>
          </p:nvPr>
        </p:nvSpPr>
        <p:spPr>
          <a:xfrm>
            <a:off x="3203848" y="28529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5" name="Espaço Reservado para Conteúdo 2"/>
          <p:cNvSpPr>
            <a:spLocks noGrp="1"/>
          </p:cNvSpPr>
          <p:nvPr>
            <p:ph idx="24" hasCustomPrompt="1"/>
          </p:nvPr>
        </p:nvSpPr>
        <p:spPr>
          <a:xfrm>
            <a:off x="1619672" y="4581128"/>
            <a:ext cx="2880320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60681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35148" y="1592796"/>
            <a:ext cx="8619122" cy="4500563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6286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95350" indent="-266700" defTabSz="8001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1620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1352550" indent="-266700">
              <a:spcBef>
                <a:spcPts val="960"/>
              </a:spcBef>
              <a:defRPr sz="1600"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14085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/>
          <p:nvPr userDrawn="1"/>
        </p:nvSpPr>
        <p:spPr>
          <a:xfrm>
            <a:off x="539552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Rectangle 11"/>
          <p:cNvSpPr/>
          <p:nvPr userDrawn="1"/>
        </p:nvSpPr>
        <p:spPr>
          <a:xfrm>
            <a:off x="539553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Rectangle 13"/>
          <p:cNvSpPr/>
          <p:nvPr userDrawn="1"/>
        </p:nvSpPr>
        <p:spPr>
          <a:xfrm>
            <a:off x="2639427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" name="Rectangle 14"/>
          <p:cNvSpPr/>
          <p:nvPr userDrawn="1"/>
        </p:nvSpPr>
        <p:spPr>
          <a:xfrm>
            <a:off x="2639428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7" name="Rectangle 15"/>
          <p:cNvSpPr/>
          <p:nvPr userDrawn="1"/>
        </p:nvSpPr>
        <p:spPr>
          <a:xfrm>
            <a:off x="4727659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8" name="Rectangle 16"/>
          <p:cNvSpPr/>
          <p:nvPr userDrawn="1"/>
        </p:nvSpPr>
        <p:spPr>
          <a:xfrm>
            <a:off x="4727660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9" name="Rectangle 17"/>
          <p:cNvSpPr/>
          <p:nvPr userDrawn="1"/>
        </p:nvSpPr>
        <p:spPr>
          <a:xfrm>
            <a:off x="6815891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0" name="Rectangle 18"/>
          <p:cNvSpPr/>
          <p:nvPr userDrawn="1"/>
        </p:nvSpPr>
        <p:spPr>
          <a:xfrm>
            <a:off x="6815891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1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539552" y="2299723"/>
            <a:ext cx="1764000" cy="2353413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Inserir Texto/Imagem</a:t>
            </a:r>
            <a:endParaRPr lang="pt-BR" dirty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7" hasCustomPrompt="1"/>
          </p:nvPr>
        </p:nvSpPr>
        <p:spPr>
          <a:xfrm>
            <a:off x="2627786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4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4727661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5" name="Espaço Reservado para Conteúdo 2"/>
          <p:cNvSpPr>
            <a:spLocks noGrp="1"/>
          </p:cNvSpPr>
          <p:nvPr>
            <p:ph idx="19" hasCustomPrompt="1"/>
          </p:nvPr>
        </p:nvSpPr>
        <p:spPr>
          <a:xfrm>
            <a:off x="6815892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20598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2" name="Título 1"/>
          <p:cNvSpPr txBox="1">
            <a:spLocks/>
          </p:cNvSpPr>
          <p:nvPr userDrawn="1"/>
        </p:nvSpPr>
        <p:spPr>
          <a:xfrm>
            <a:off x="1792288" y="4944616"/>
            <a:ext cx="5486400" cy="56673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500" dirty="0" smtClean="0">
                <a:solidFill>
                  <a:prstClr val="black"/>
                </a:solidFill>
                <a:cs typeface="Arial" pitchFamily="34" charset="0"/>
              </a:rPr>
              <a:t>Clique para editar o título mestre</a:t>
            </a:r>
            <a:endParaRPr lang="pt-BR" sz="15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1052737"/>
            <a:ext cx="5486400" cy="3818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511354"/>
            <a:ext cx="5486400" cy="653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241675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704279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548680"/>
            <a:ext cx="9144000" cy="63093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smtClean="0"/>
              <a:t>Inserir </a:t>
            </a:r>
            <a:r>
              <a:rPr lang="en-US" altLang="ko-KR" dirty="0" err="1" smtClean="0"/>
              <a:t>Imagem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7529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877272"/>
            <a:ext cx="9144000" cy="10081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159732" y="2888940"/>
            <a:ext cx="4822304" cy="3953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Obrigado!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9732" y="3492569"/>
            <a:ext cx="4799964" cy="548499"/>
          </a:xfrm>
          <a:prstGeom prst="rect">
            <a:avLst/>
          </a:prstGeom>
        </p:spPr>
        <p:txBody>
          <a:bodyPr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2000" b="0" i="0" kern="800" spc="-10" baseline="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defTabSz="457200" eaLnBrk="0" hangingPunct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e-mail@email.com.br</a:t>
            </a:r>
            <a:endParaRPr lang="en-US" dirty="0"/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2051720" y="3429000"/>
            <a:ext cx="5112568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o 17"/>
          <p:cNvGrpSpPr/>
          <p:nvPr userDrawn="1"/>
        </p:nvGrpSpPr>
        <p:grpSpPr>
          <a:xfrm>
            <a:off x="7524328" y="612828"/>
            <a:ext cx="1540806" cy="470105"/>
            <a:chOff x="4548248" y="463024"/>
            <a:chExt cx="2125326" cy="648445"/>
          </a:xfrm>
        </p:grpSpPr>
        <p:sp>
          <p:nvSpPr>
            <p:cNvPr id="19" name="CaixaDeTexto 18"/>
            <p:cNvSpPr txBox="1"/>
            <p:nvPr userDrawn="1"/>
          </p:nvSpPr>
          <p:spPr>
            <a:xfrm>
              <a:off x="4548248" y="463024"/>
              <a:ext cx="2125326" cy="424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 smtClean="0">
                  <a:ln w="3175">
                    <a:noFill/>
                  </a:ln>
                  <a:solidFill>
                    <a:srgbClr val="227D9A"/>
                  </a:solidFill>
                  <a:cs typeface="Arial" panose="020B0604020202020204" pitchFamily="34" charset="0"/>
                </a:rPr>
                <a:t>CONFIDENCIAL</a:t>
              </a:r>
              <a:endParaRPr lang="pt-BR" sz="2000" b="1" dirty="0">
                <a:ln w="3175">
                  <a:noFill/>
                </a:ln>
                <a:solidFill>
                  <a:srgbClr val="227D9A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0" name="Conector reto 19"/>
            <p:cNvCxnSpPr/>
            <p:nvPr userDrawn="1"/>
          </p:nvCxnSpPr>
          <p:spPr>
            <a:xfrm>
              <a:off x="4592960" y="517616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20"/>
            <p:cNvSpPr txBox="1"/>
            <p:nvPr userDrawn="1"/>
          </p:nvSpPr>
          <p:spPr>
            <a:xfrm>
              <a:off x="4692264" y="771841"/>
              <a:ext cx="1836528" cy="339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 smtClean="0">
                  <a:solidFill>
                    <a:prstClr val="black">
                      <a:lumMod val="90000"/>
                      <a:lumOff val="10000"/>
                    </a:prstClr>
                  </a:solidFill>
                  <a:cs typeface="Arial" panose="020B0604020202020204" pitchFamily="34" charset="0"/>
                </a:rPr>
                <a:t>USO RESTRITO</a:t>
              </a:r>
              <a:endParaRPr lang="pt-BR" sz="1000" b="1" dirty="0">
                <a:solidFill>
                  <a:prstClr val="black">
                    <a:lumMod val="90000"/>
                    <a:lumOff val="10000"/>
                  </a:prstClr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2" name="Conector reto 21"/>
            <p:cNvCxnSpPr/>
            <p:nvPr userDrawn="1"/>
          </p:nvCxnSpPr>
          <p:spPr>
            <a:xfrm>
              <a:off x="4592960" y="1070152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" y="-27382"/>
            <a:ext cx="9144000" cy="1260140"/>
          </a:xfrm>
          <a:prstGeom prst="rect">
            <a:avLst/>
          </a:prstGeom>
          <a:gradFill>
            <a:gsLst>
              <a:gs pos="0">
                <a:schemeClr val="bg1"/>
              </a:gs>
              <a:gs pos="91000">
                <a:srgbClr val="D9D9D9"/>
              </a:gs>
              <a:gs pos="100000">
                <a:schemeClr val="bg1"/>
              </a:gs>
            </a:gsLst>
            <a:lin ang="5400000" scaled="0"/>
          </a:gradFill>
        </p:spPr>
      </p:pic>
      <p:pic>
        <p:nvPicPr>
          <p:cNvPr id="14" name="Picture 2" descr="Desestatização e Parcerias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85" y="5589240"/>
            <a:ext cx="748823" cy="6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8" b="5939"/>
          <a:stretch/>
        </p:blipFill>
        <p:spPr bwMode="auto">
          <a:xfrm>
            <a:off x="3635896" y="5595607"/>
            <a:ext cx="1026722" cy="66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575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98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98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53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20451"/>
            <a:ext cx="4284984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62688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7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50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smtClean="0"/>
              <a:t>Clique no ícone para adicionar gráfico</a:t>
            </a:r>
            <a:endParaRPr lang="en-US" dirty="0"/>
          </a:p>
        </p:txBody>
      </p:sp>
      <p:sp>
        <p:nvSpPr>
          <p:cNvPr id="8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4572480" y="2220451"/>
            <a:ext cx="431893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smtClean="0"/>
              <a:t>Clique no ícone para adicionar gráfico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3130" y="1628800"/>
            <a:ext cx="431935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3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grpSp>
        <p:nvGrpSpPr>
          <p:cNvPr id="19" name="Grupo 18"/>
          <p:cNvGrpSpPr/>
          <p:nvPr userDrawn="1"/>
        </p:nvGrpSpPr>
        <p:grpSpPr>
          <a:xfrm>
            <a:off x="6372200" y="94246"/>
            <a:ext cx="1346843" cy="421015"/>
            <a:chOff x="4746388" y="509510"/>
            <a:chExt cx="1857782" cy="580732"/>
          </a:xfrm>
        </p:grpSpPr>
        <p:sp>
          <p:nvSpPr>
            <p:cNvPr id="20" name="CaixaDeTexto 19"/>
            <p:cNvSpPr txBox="1"/>
            <p:nvPr userDrawn="1"/>
          </p:nvSpPr>
          <p:spPr>
            <a:xfrm>
              <a:off x="4746388" y="509510"/>
              <a:ext cx="1857782" cy="382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b="1" dirty="0" smtClean="0">
                  <a:ln w="3175">
                    <a:noFill/>
                  </a:ln>
                  <a:solidFill>
                    <a:srgbClr val="227D9A"/>
                  </a:solidFill>
                  <a:cs typeface="Arial" panose="020B0604020202020204" pitchFamily="34" charset="0"/>
                </a:rPr>
                <a:t>CONFIDENCIAL</a:t>
              </a:r>
              <a:endParaRPr lang="pt-BR" b="1" dirty="0">
                <a:ln w="3175">
                  <a:noFill/>
                </a:ln>
                <a:solidFill>
                  <a:srgbClr val="227D9A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1" name="Conector reto 20"/>
            <p:cNvCxnSpPr/>
            <p:nvPr userDrawn="1"/>
          </p:nvCxnSpPr>
          <p:spPr>
            <a:xfrm>
              <a:off x="4816318" y="517616"/>
              <a:ext cx="1688525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ixaDeTexto 21"/>
            <p:cNvSpPr txBox="1"/>
            <p:nvPr userDrawn="1"/>
          </p:nvSpPr>
          <p:spPr>
            <a:xfrm>
              <a:off x="4845714" y="771841"/>
              <a:ext cx="1659128" cy="318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 b="1" dirty="0" smtClean="0">
                  <a:solidFill>
                    <a:prstClr val="black">
                      <a:lumMod val="90000"/>
                      <a:lumOff val="10000"/>
                    </a:prstClr>
                  </a:solidFill>
                  <a:cs typeface="Arial" panose="020B0604020202020204" pitchFamily="34" charset="0"/>
                </a:rPr>
                <a:t>USO RESTRITO</a:t>
              </a:r>
              <a:endParaRPr lang="pt-BR" sz="900" b="1" dirty="0">
                <a:solidFill>
                  <a:prstClr val="black">
                    <a:lumMod val="90000"/>
                    <a:lumOff val="10000"/>
                  </a:prstClr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3" name="Conector reto 22"/>
            <p:cNvCxnSpPr/>
            <p:nvPr userDrawn="1"/>
          </p:nvCxnSpPr>
          <p:spPr>
            <a:xfrm>
              <a:off x="4816319" y="1070152"/>
              <a:ext cx="1688523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m 23"/>
          <p:cNvPicPr/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719043" y="48475"/>
            <a:ext cx="708324" cy="581411"/>
          </a:xfrm>
          <a:prstGeom prst="rect">
            <a:avLst/>
          </a:prstGeom>
        </p:spPr>
      </p:pic>
      <p:pic>
        <p:nvPicPr>
          <p:cNvPr id="25" name="Picture 2" descr="Desestatização e Parcerias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367" y="44624"/>
            <a:ext cx="597755" cy="5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653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747873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35147" y="1638147"/>
            <a:ext cx="4221233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kern="800" spc="-1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35998" y="1638147"/>
            <a:ext cx="4319999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536411" y="2223212"/>
            <a:ext cx="431958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35149" y="2223212"/>
            <a:ext cx="4220829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02357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3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143508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048164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3086105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6048164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3079926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143508" y="2214411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840696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2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50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33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4572480" y="2220451"/>
            <a:ext cx="431893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3130" y="1628800"/>
            <a:ext cx="431935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693748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23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98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98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53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20451"/>
            <a:ext cx="4284984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86843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9" name="Chart Placeholder 5"/>
          <p:cNvSpPr>
            <a:spLocks noGrp="1"/>
          </p:cNvSpPr>
          <p:nvPr>
            <p:ph type="chart" sz="quarter" idx="17"/>
          </p:nvPr>
        </p:nvSpPr>
        <p:spPr>
          <a:xfrm>
            <a:off x="143510" y="2220995"/>
            <a:ext cx="5364594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652120" y="1628800"/>
            <a:ext cx="3203876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53645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652120" y="2220995"/>
            <a:ext cx="320387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08912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4320000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491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13866"/>
            <a:ext cx="4284504" cy="31169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262399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85835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9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5652628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940152" y="1628800"/>
            <a:ext cx="2934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940152" y="2216813"/>
            <a:ext cx="2934000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97349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1"/>
          </p:nvPr>
        </p:nvSpPr>
        <p:spPr>
          <a:xfrm>
            <a:off x="301596" y="1268760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4"/>
          </p:nvPr>
        </p:nvSpPr>
        <p:spPr>
          <a:xfrm>
            <a:off x="4588209" y="2420888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767226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14"/>
          </p:nvPr>
        </p:nvSpPr>
        <p:spPr>
          <a:xfrm>
            <a:off x="2555778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84698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Rectangle 14"/>
          <p:cNvSpPr/>
          <p:nvPr userDrawn="1"/>
        </p:nvSpPr>
        <p:spPr>
          <a:xfrm>
            <a:off x="251520" y="3374255"/>
            <a:ext cx="4176018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Rectangle 19"/>
          <p:cNvSpPr/>
          <p:nvPr userDrawn="1"/>
        </p:nvSpPr>
        <p:spPr>
          <a:xfrm>
            <a:off x="4703520" y="3393056"/>
            <a:ext cx="4188961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/>
          </p:nvPr>
        </p:nvSpPr>
        <p:spPr>
          <a:xfrm>
            <a:off x="4703518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/>
          </p:nvPr>
        </p:nvSpPr>
        <p:spPr>
          <a:xfrm>
            <a:off x="251520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/>
          </p:nvPr>
        </p:nvSpPr>
        <p:spPr>
          <a:xfrm>
            <a:off x="4703518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83507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0" hasCustomPrompt="1"/>
          </p:nvPr>
        </p:nvSpPr>
        <p:spPr>
          <a:xfrm>
            <a:off x="179512" y="1052736"/>
            <a:ext cx="2880320" cy="33123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</a:p>
          <a:p>
            <a:pPr lvl="0"/>
            <a:endParaRPr lang="pt-BR" dirty="0" smtClean="0"/>
          </a:p>
          <a:p>
            <a:pPr lvl="0"/>
            <a:endParaRPr lang="pt-BR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 hasCustomPrompt="1"/>
          </p:nvPr>
        </p:nvSpPr>
        <p:spPr>
          <a:xfrm>
            <a:off x="179512" y="4581128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 hasCustomPrompt="1"/>
          </p:nvPr>
        </p:nvSpPr>
        <p:spPr>
          <a:xfrm>
            <a:off x="3203848" y="10527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 hasCustomPrompt="1"/>
          </p:nvPr>
        </p:nvSpPr>
        <p:spPr>
          <a:xfrm>
            <a:off x="3203848" y="28529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5" name="Espaço Reservado para Conteúdo 2"/>
          <p:cNvSpPr>
            <a:spLocks noGrp="1"/>
          </p:cNvSpPr>
          <p:nvPr>
            <p:ph idx="24" hasCustomPrompt="1"/>
          </p:nvPr>
        </p:nvSpPr>
        <p:spPr>
          <a:xfrm>
            <a:off x="1619672" y="4581128"/>
            <a:ext cx="2880320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36413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/>
          <p:nvPr userDrawn="1"/>
        </p:nvSpPr>
        <p:spPr>
          <a:xfrm>
            <a:off x="539552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Rectangle 11"/>
          <p:cNvSpPr/>
          <p:nvPr userDrawn="1"/>
        </p:nvSpPr>
        <p:spPr>
          <a:xfrm>
            <a:off x="539553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Rectangle 13"/>
          <p:cNvSpPr/>
          <p:nvPr userDrawn="1"/>
        </p:nvSpPr>
        <p:spPr>
          <a:xfrm>
            <a:off x="2639427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" name="Rectangle 14"/>
          <p:cNvSpPr/>
          <p:nvPr userDrawn="1"/>
        </p:nvSpPr>
        <p:spPr>
          <a:xfrm>
            <a:off x="2639428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7" name="Rectangle 15"/>
          <p:cNvSpPr/>
          <p:nvPr userDrawn="1"/>
        </p:nvSpPr>
        <p:spPr>
          <a:xfrm>
            <a:off x="4727659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8" name="Rectangle 16"/>
          <p:cNvSpPr/>
          <p:nvPr userDrawn="1"/>
        </p:nvSpPr>
        <p:spPr>
          <a:xfrm>
            <a:off x="4727660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9" name="Rectangle 17"/>
          <p:cNvSpPr/>
          <p:nvPr userDrawn="1"/>
        </p:nvSpPr>
        <p:spPr>
          <a:xfrm>
            <a:off x="6815891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0" name="Rectangle 18"/>
          <p:cNvSpPr/>
          <p:nvPr userDrawn="1"/>
        </p:nvSpPr>
        <p:spPr>
          <a:xfrm>
            <a:off x="6815891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1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539552" y="2299723"/>
            <a:ext cx="1764000" cy="2353413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Inserir Texto/Imagem</a:t>
            </a:r>
            <a:endParaRPr lang="pt-BR" dirty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7" hasCustomPrompt="1"/>
          </p:nvPr>
        </p:nvSpPr>
        <p:spPr>
          <a:xfrm>
            <a:off x="2627786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4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4727661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5" name="Espaço Reservado para Conteúdo 2"/>
          <p:cNvSpPr>
            <a:spLocks noGrp="1"/>
          </p:cNvSpPr>
          <p:nvPr>
            <p:ph idx="19" hasCustomPrompt="1"/>
          </p:nvPr>
        </p:nvSpPr>
        <p:spPr>
          <a:xfrm>
            <a:off x="6815892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528777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2" name="Título 1"/>
          <p:cNvSpPr txBox="1">
            <a:spLocks/>
          </p:cNvSpPr>
          <p:nvPr userDrawn="1"/>
        </p:nvSpPr>
        <p:spPr>
          <a:xfrm>
            <a:off x="1792288" y="4944616"/>
            <a:ext cx="5486400" cy="56673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500" dirty="0" smtClean="0">
                <a:solidFill>
                  <a:prstClr val="black"/>
                </a:solidFill>
                <a:cs typeface="Arial" pitchFamily="34" charset="0"/>
              </a:rPr>
              <a:t>Clique para editar o título mestre</a:t>
            </a:r>
            <a:endParaRPr lang="pt-BR" sz="15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1052737"/>
            <a:ext cx="5486400" cy="3818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511354"/>
            <a:ext cx="5486400" cy="653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47458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704279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548680"/>
            <a:ext cx="9144000" cy="63093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smtClean="0"/>
              <a:t>Inserir </a:t>
            </a:r>
            <a:r>
              <a:rPr lang="en-US" altLang="ko-KR" dirty="0" err="1" smtClean="0"/>
              <a:t>Imagem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8339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877272"/>
            <a:ext cx="9144000" cy="10081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159732" y="2888940"/>
            <a:ext cx="4822304" cy="3953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Obrigado!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9732" y="3492569"/>
            <a:ext cx="4799964" cy="548499"/>
          </a:xfrm>
          <a:prstGeom prst="rect">
            <a:avLst/>
          </a:prstGeom>
        </p:spPr>
        <p:txBody>
          <a:bodyPr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2000" b="0" i="0" kern="800" spc="-10" baseline="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defTabSz="457200" eaLnBrk="0" hangingPunct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e-mail@email.com.br</a:t>
            </a:r>
            <a:endParaRPr lang="en-US" dirty="0"/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2051720" y="3429000"/>
            <a:ext cx="5112568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o 17"/>
          <p:cNvGrpSpPr/>
          <p:nvPr userDrawn="1"/>
        </p:nvGrpSpPr>
        <p:grpSpPr>
          <a:xfrm>
            <a:off x="7524328" y="612828"/>
            <a:ext cx="1540806" cy="470105"/>
            <a:chOff x="4548248" y="463024"/>
            <a:chExt cx="2125326" cy="648445"/>
          </a:xfrm>
        </p:grpSpPr>
        <p:sp>
          <p:nvSpPr>
            <p:cNvPr id="19" name="CaixaDeTexto 18"/>
            <p:cNvSpPr txBox="1"/>
            <p:nvPr userDrawn="1"/>
          </p:nvSpPr>
          <p:spPr>
            <a:xfrm>
              <a:off x="4548248" y="463024"/>
              <a:ext cx="2125326" cy="424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 smtClean="0">
                  <a:ln w="3175">
                    <a:noFill/>
                  </a:ln>
                  <a:solidFill>
                    <a:srgbClr val="227D9A"/>
                  </a:solidFill>
                  <a:cs typeface="Arial" panose="020B0604020202020204" pitchFamily="34" charset="0"/>
                </a:rPr>
                <a:t>CONFIDENCIAL</a:t>
              </a:r>
              <a:endParaRPr lang="pt-BR" sz="2000" b="1" dirty="0">
                <a:ln w="3175">
                  <a:noFill/>
                </a:ln>
                <a:solidFill>
                  <a:srgbClr val="227D9A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0" name="Conector reto 19"/>
            <p:cNvCxnSpPr/>
            <p:nvPr userDrawn="1"/>
          </p:nvCxnSpPr>
          <p:spPr>
            <a:xfrm>
              <a:off x="4592960" y="517616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20"/>
            <p:cNvSpPr txBox="1"/>
            <p:nvPr userDrawn="1"/>
          </p:nvSpPr>
          <p:spPr>
            <a:xfrm>
              <a:off x="4692264" y="771841"/>
              <a:ext cx="1836528" cy="339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 smtClean="0">
                  <a:solidFill>
                    <a:prstClr val="black">
                      <a:lumMod val="90000"/>
                      <a:lumOff val="10000"/>
                    </a:prstClr>
                  </a:solidFill>
                  <a:cs typeface="Arial" panose="020B0604020202020204" pitchFamily="34" charset="0"/>
                </a:rPr>
                <a:t>USO RESTRITO</a:t>
              </a:r>
              <a:endParaRPr lang="pt-BR" sz="1000" b="1" dirty="0">
                <a:solidFill>
                  <a:prstClr val="black">
                    <a:lumMod val="90000"/>
                    <a:lumOff val="10000"/>
                  </a:prstClr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2" name="Conector reto 21"/>
            <p:cNvCxnSpPr/>
            <p:nvPr userDrawn="1"/>
          </p:nvCxnSpPr>
          <p:spPr>
            <a:xfrm>
              <a:off x="4592960" y="1070152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" y="-27382"/>
            <a:ext cx="9144000" cy="1260140"/>
          </a:xfrm>
          <a:prstGeom prst="rect">
            <a:avLst/>
          </a:prstGeom>
          <a:gradFill>
            <a:gsLst>
              <a:gs pos="0">
                <a:schemeClr val="bg1"/>
              </a:gs>
              <a:gs pos="91000">
                <a:srgbClr val="D9D9D9"/>
              </a:gs>
              <a:gs pos="100000">
                <a:schemeClr val="bg1"/>
              </a:gs>
            </a:gsLst>
            <a:lin ang="5400000" scaled="0"/>
          </a:gradFill>
        </p:spPr>
      </p:pic>
      <p:pic>
        <p:nvPicPr>
          <p:cNvPr id="14" name="Picture 2" descr="Desestatização e Parcerias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85" y="5589240"/>
            <a:ext cx="748823" cy="6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8" b="5939"/>
          <a:stretch/>
        </p:blipFill>
        <p:spPr bwMode="auto">
          <a:xfrm>
            <a:off x="3635896" y="5595607"/>
            <a:ext cx="1026722" cy="66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8713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30506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black">
                    <a:lumMod val="9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black">
                  <a:lumMod val="95000"/>
                </a:prst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27331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black">
                    <a:lumMod val="9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black">
                  <a:lumMod val="95000"/>
                </a:prstClr>
              </a:solidFill>
              <a:cs typeface="Arial"/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1" y="176554"/>
            <a:ext cx="5781442" cy="6372316"/>
          </a:xfrm>
          <a:prstGeom prst="rect">
            <a:avLst/>
          </a:prstGeom>
          <a:solidFill>
            <a:schemeClr val="bg1">
              <a:lumMod val="7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323528" y="1268760"/>
            <a:ext cx="5148572" cy="3114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71463" indent="-271463">
              <a:spcBef>
                <a:spcPts val="600"/>
              </a:spcBef>
              <a:spcAft>
                <a:spcPts val="600"/>
              </a:spcAft>
              <a:buClrTx/>
              <a:buFont typeface="Wingdings" pitchFamily="2" charset="2"/>
              <a:buChar char="§"/>
              <a:defRPr sz="18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ClrTx/>
              <a:buFont typeface="Symbol" pitchFamily="18" charset="2"/>
              <a:buChar char="-"/>
              <a:defRPr sz="18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600"/>
              </a:spcBef>
              <a:spcAft>
                <a:spcPts val="600"/>
              </a:spcAft>
              <a:buClrTx/>
              <a:buFont typeface="Courier New" pitchFamily="49" charset="0"/>
              <a:buChar char="o"/>
              <a:defRPr sz="18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600"/>
              </a:spcBef>
              <a:spcAft>
                <a:spcPts val="600"/>
              </a:spcAft>
              <a:buClrTx/>
              <a:buFont typeface="Arial" pitchFamily="34" charset="0"/>
              <a:buChar char="•"/>
              <a:defRPr sz="18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306788"/>
            <a:ext cx="5566634" cy="369069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cxnSp>
        <p:nvCxnSpPr>
          <p:cNvPr id="21" name="Conector reto 20"/>
          <p:cNvCxnSpPr/>
          <p:nvPr userDrawn="1"/>
        </p:nvCxnSpPr>
        <p:spPr>
          <a:xfrm>
            <a:off x="1" y="692696"/>
            <a:ext cx="4139951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685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Título: (15 pt.) Arial negrito</a:t>
            </a:r>
            <a:endParaRPr lang="pt-BR" b="1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99405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3"/>
          <p:cNvSpPr/>
          <p:nvPr userDrawn="1"/>
        </p:nvSpPr>
        <p:spPr>
          <a:xfrm rot="5400000">
            <a:off x="2270763" y="458819"/>
            <a:ext cx="1332147" cy="590435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7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-15343" y="2924944"/>
            <a:ext cx="4283968" cy="473576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SUBTÍTULO DA SEÇÃO</a:t>
            </a:r>
            <a:endParaRPr lang="en-US" altLang="ko-KR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5343" y="3429001"/>
            <a:ext cx="4283968" cy="572636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1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err="1" smtClean="0"/>
              <a:t>Informação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opcional</a:t>
            </a:r>
            <a:endParaRPr lang="en-US" altLang="ko-KR" dirty="0" smtClean="0"/>
          </a:p>
        </p:txBody>
      </p:sp>
      <p:cxnSp>
        <p:nvCxnSpPr>
          <p:cNvPr id="7" name="Conector reto 6"/>
          <p:cNvCxnSpPr/>
          <p:nvPr userDrawn="1"/>
        </p:nvCxnSpPr>
        <p:spPr>
          <a:xfrm>
            <a:off x="0" y="3429000"/>
            <a:ext cx="4427984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335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3"/>
          <p:cNvSpPr/>
          <p:nvPr userDrawn="1"/>
        </p:nvSpPr>
        <p:spPr>
          <a:xfrm rot="5400000">
            <a:off x="2270763" y="458819"/>
            <a:ext cx="1332147" cy="590435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7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-15343" y="2924944"/>
            <a:ext cx="4283968" cy="473576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SUBTÍTULO DA SEÇÃO</a:t>
            </a:r>
            <a:endParaRPr lang="en-US" altLang="ko-KR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5343" y="3429001"/>
            <a:ext cx="4283968" cy="572636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1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err="1" smtClean="0"/>
              <a:t>Informação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opcional</a:t>
            </a:r>
            <a:endParaRPr lang="en-US" altLang="ko-KR" dirty="0" smtClean="0"/>
          </a:p>
        </p:txBody>
      </p:sp>
      <p:cxnSp>
        <p:nvCxnSpPr>
          <p:cNvPr id="7" name="Conector reto 6"/>
          <p:cNvCxnSpPr/>
          <p:nvPr userDrawn="1"/>
        </p:nvCxnSpPr>
        <p:spPr>
          <a:xfrm>
            <a:off x="0" y="3429000"/>
            <a:ext cx="4427984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137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98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98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53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20451"/>
            <a:ext cx="4284984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06176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395536" y="1844824"/>
            <a:ext cx="8271720" cy="3114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71463" indent="-271463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Font typeface="Symbol" pitchFamily="18" charset="2"/>
              <a:buChar char="-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</p:txBody>
      </p:sp>
      <p:sp>
        <p:nvSpPr>
          <p:cNvPr id="17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grpSp>
        <p:nvGrpSpPr>
          <p:cNvPr id="14" name="Grupo 13"/>
          <p:cNvGrpSpPr/>
          <p:nvPr userDrawn="1"/>
        </p:nvGrpSpPr>
        <p:grpSpPr>
          <a:xfrm>
            <a:off x="6372200" y="94246"/>
            <a:ext cx="1346843" cy="421015"/>
            <a:chOff x="4746388" y="509510"/>
            <a:chExt cx="1857782" cy="580732"/>
          </a:xfrm>
        </p:grpSpPr>
        <p:sp>
          <p:nvSpPr>
            <p:cNvPr id="15" name="CaixaDeTexto 14"/>
            <p:cNvSpPr txBox="1"/>
            <p:nvPr userDrawn="1"/>
          </p:nvSpPr>
          <p:spPr>
            <a:xfrm>
              <a:off x="4746388" y="509510"/>
              <a:ext cx="1857782" cy="382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b="1" dirty="0" smtClean="0">
                  <a:ln w="3175">
                    <a:noFill/>
                  </a:ln>
                  <a:solidFill>
                    <a:srgbClr val="227D9A"/>
                  </a:solidFill>
                  <a:cs typeface="Arial" panose="020B0604020202020204" pitchFamily="34" charset="0"/>
                </a:rPr>
                <a:t>CONFIDENCIAL</a:t>
              </a:r>
              <a:endParaRPr lang="pt-BR" b="1" dirty="0">
                <a:ln w="3175">
                  <a:noFill/>
                </a:ln>
                <a:solidFill>
                  <a:srgbClr val="227D9A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6" name="Conector reto 15"/>
            <p:cNvCxnSpPr/>
            <p:nvPr userDrawn="1"/>
          </p:nvCxnSpPr>
          <p:spPr>
            <a:xfrm>
              <a:off x="4816318" y="517616"/>
              <a:ext cx="1688525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ixaDeTexto 19"/>
            <p:cNvSpPr txBox="1"/>
            <p:nvPr userDrawn="1"/>
          </p:nvSpPr>
          <p:spPr>
            <a:xfrm>
              <a:off x="4845714" y="771841"/>
              <a:ext cx="1659128" cy="318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 b="1" dirty="0" smtClean="0">
                  <a:solidFill>
                    <a:prstClr val="black">
                      <a:lumMod val="90000"/>
                      <a:lumOff val="10000"/>
                    </a:prstClr>
                  </a:solidFill>
                  <a:cs typeface="Arial" panose="020B0604020202020204" pitchFamily="34" charset="0"/>
                </a:rPr>
                <a:t>USO RESTRITO</a:t>
              </a:r>
              <a:endParaRPr lang="pt-BR" sz="900" b="1" dirty="0">
                <a:solidFill>
                  <a:prstClr val="black">
                    <a:lumMod val="90000"/>
                    <a:lumOff val="10000"/>
                  </a:prstClr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1" name="Conector reto 20"/>
            <p:cNvCxnSpPr/>
            <p:nvPr userDrawn="1"/>
          </p:nvCxnSpPr>
          <p:spPr>
            <a:xfrm>
              <a:off x="4816319" y="1070152"/>
              <a:ext cx="1688523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m 21"/>
          <p:cNvPicPr/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719043" y="48475"/>
            <a:ext cx="708324" cy="581411"/>
          </a:xfrm>
          <a:prstGeom prst="rect">
            <a:avLst/>
          </a:prstGeom>
        </p:spPr>
      </p:pic>
      <p:pic>
        <p:nvPicPr>
          <p:cNvPr id="23" name="Picture 2" descr="Desestatização e Parcerias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367" y="44624"/>
            <a:ext cx="597755" cy="5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914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7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50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smtClean="0"/>
              <a:t>Clique no ícone para adicionar gráfico</a:t>
            </a:r>
            <a:endParaRPr lang="en-US" dirty="0"/>
          </a:p>
        </p:txBody>
      </p:sp>
      <p:sp>
        <p:nvSpPr>
          <p:cNvPr id="8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4572480" y="2220451"/>
            <a:ext cx="431893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smtClean="0"/>
              <a:t>Clique no ícone para adicionar gráfico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3130" y="1628800"/>
            <a:ext cx="431935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3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grpSp>
        <p:nvGrpSpPr>
          <p:cNvPr id="19" name="Grupo 18"/>
          <p:cNvGrpSpPr/>
          <p:nvPr userDrawn="1"/>
        </p:nvGrpSpPr>
        <p:grpSpPr>
          <a:xfrm>
            <a:off x="6372200" y="94246"/>
            <a:ext cx="1346843" cy="421015"/>
            <a:chOff x="4746388" y="509510"/>
            <a:chExt cx="1857782" cy="580732"/>
          </a:xfrm>
        </p:grpSpPr>
        <p:sp>
          <p:nvSpPr>
            <p:cNvPr id="20" name="CaixaDeTexto 19"/>
            <p:cNvSpPr txBox="1"/>
            <p:nvPr userDrawn="1"/>
          </p:nvSpPr>
          <p:spPr>
            <a:xfrm>
              <a:off x="4746388" y="509510"/>
              <a:ext cx="1857782" cy="382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b="1" dirty="0" smtClean="0">
                  <a:ln w="3175">
                    <a:noFill/>
                  </a:ln>
                  <a:solidFill>
                    <a:srgbClr val="227D9A"/>
                  </a:solidFill>
                  <a:cs typeface="Arial" panose="020B0604020202020204" pitchFamily="34" charset="0"/>
                </a:rPr>
                <a:t>CONFIDENCIAL</a:t>
              </a:r>
              <a:endParaRPr lang="pt-BR" b="1" dirty="0">
                <a:ln w="3175">
                  <a:noFill/>
                </a:ln>
                <a:solidFill>
                  <a:srgbClr val="227D9A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1" name="Conector reto 20"/>
            <p:cNvCxnSpPr/>
            <p:nvPr userDrawn="1"/>
          </p:nvCxnSpPr>
          <p:spPr>
            <a:xfrm>
              <a:off x="4816318" y="517616"/>
              <a:ext cx="1688525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ixaDeTexto 21"/>
            <p:cNvSpPr txBox="1"/>
            <p:nvPr userDrawn="1"/>
          </p:nvSpPr>
          <p:spPr>
            <a:xfrm>
              <a:off x="4845714" y="771841"/>
              <a:ext cx="1659128" cy="318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 b="1" dirty="0" smtClean="0">
                  <a:solidFill>
                    <a:prstClr val="black">
                      <a:lumMod val="90000"/>
                      <a:lumOff val="10000"/>
                    </a:prstClr>
                  </a:solidFill>
                  <a:cs typeface="Arial" panose="020B0604020202020204" pitchFamily="34" charset="0"/>
                </a:rPr>
                <a:t>USO RESTRITO</a:t>
              </a:r>
              <a:endParaRPr lang="pt-BR" sz="900" b="1" dirty="0">
                <a:solidFill>
                  <a:prstClr val="black">
                    <a:lumMod val="90000"/>
                    <a:lumOff val="10000"/>
                  </a:prstClr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3" name="Conector reto 22"/>
            <p:cNvCxnSpPr/>
            <p:nvPr userDrawn="1"/>
          </p:nvCxnSpPr>
          <p:spPr>
            <a:xfrm>
              <a:off x="4816319" y="1070152"/>
              <a:ext cx="1688523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m 23"/>
          <p:cNvPicPr/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719043" y="48475"/>
            <a:ext cx="708324" cy="581411"/>
          </a:xfrm>
          <a:prstGeom prst="rect">
            <a:avLst/>
          </a:prstGeom>
        </p:spPr>
      </p:pic>
      <p:pic>
        <p:nvPicPr>
          <p:cNvPr id="25" name="Picture 2" descr="Desestatização e Parcerias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367" y="44624"/>
            <a:ext cx="597755" cy="5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114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2B76FD-1733-4899-B494-9AA1851C6EDC}" type="datetimeFigureOut">
              <a:rPr lang="pt-BR" smtClean="0">
                <a:solidFill>
                  <a:prstClr val="black"/>
                </a:solidFill>
              </a:rPr>
              <a:pPr/>
              <a:t>06/11/2019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909EF7-C627-4FEE-BD15-61770EEE7511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5170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97529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Título: (15 pt.) Arial negrito</a:t>
            </a:r>
            <a:endParaRPr lang="pt-BR" b="1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04575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395536" y="1844824"/>
            <a:ext cx="8271720" cy="3114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71463" indent="-271463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Font typeface="Symbol" pitchFamily="18" charset="2"/>
              <a:buChar char="-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78451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35148" y="1592796"/>
            <a:ext cx="8619122" cy="4500563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6286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95350" indent="-266700" defTabSz="8001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1620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1352550" indent="-266700">
              <a:spcBef>
                <a:spcPts val="960"/>
              </a:spcBef>
              <a:defRPr sz="1600"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05831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395536" y="1844824"/>
            <a:ext cx="8271720" cy="3114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71463" indent="-271463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Font typeface="Symbol" pitchFamily="18" charset="2"/>
              <a:buChar char="-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7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1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14496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35147" y="1638147"/>
            <a:ext cx="4221233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kern="800" spc="-1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35998" y="1638147"/>
            <a:ext cx="4319999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536411" y="2223212"/>
            <a:ext cx="431958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35149" y="2223212"/>
            <a:ext cx="4220829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834059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3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143508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048164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3086105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6048164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3079926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143508" y="2214411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767248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2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50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33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4572480" y="2220451"/>
            <a:ext cx="431893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3130" y="1628800"/>
            <a:ext cx="431935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115230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23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98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98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53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20451"/>
            <a:ext cx="4284984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697143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9" name="Chart Placeholder 5"/>
          <p:cNvSpPr>
            <a:spLocks noGrp="1"/>
          </p:cNvSpPr>
          <p:nvPr>
            <p:ph type="chart" sz="quarter" idx="17"/>
          </p:nvPr>
        </p:nvSpPr>
        <p:spPr>
          <a:xfrm>
            <a:off x="143510" y="2220995"/>
            <a:ext cx="5364594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652120" y="1628800"/>
            <a:ext cx="3203876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53645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652120" y="2220995"/>
            <a:ext cx="320387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57231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4320000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491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13866"/>
            <a:ext cx="4284504" cy="31169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49090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9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5652628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940152" y="1628800"/>
            <a:ext cx="2934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940152" y="2216813"/>
            <a:ext cx="2934000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53964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Espaço Reservado para Conteúdo 2"/>
          <p:cNvSpPr>
            <a:spLocks noGrp="1"/>
          </p:cNvSpPr>
          <p:nvPr>
            <p:ph idx="1"/>
          </p:nvPr>
        </p:nvSpPr>
        <p:spPr>
          <a:xfrm>
            <a:off x="301596" y="1268760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4"/>
          </p:nvPr>
        </p:nvSpPr>
        <p:spPr>
          <a:xfrm>
            <a:off x="4588209" y="2420888"/>
            <a:ext cx="4198396" cy="36004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5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5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5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5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92745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14"/>
          </p:nvPr>
        </p:nvSpPr>
        <p:spPr>
          <a:xfrm>
            <a:off x="2555778" y="1340768"/>
            <a:ext cx="2201327" cy="475252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602919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Rectangle 14"/>
          <p:cNvSpPr/>
          <p:nvPr userDrawn="1"/>
        </p:nvSpPr>
        <p:spPr>
          <a:xfrm>
            <a:off x="251520" y="3374255"/>
            <a:ext cx="4176018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Rectangle 19"/>
          <p:cNvSpPr/>
          <p:nvPr userDrawn="1"/>
        </p:nvSpPr>
        <p:spPr>
          <a:xfrm>
            <a:off x="4703520" y="3393056"/>
            <a:ext cx="4188961" cy="54000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/>
          </p:nvPr>
        </p:nvSpPr>
        <p:spPr>
          <a:xfrm>
            <a:off x="4703518" y="112474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/>
          </p:nvPr>
        </p:nvSpPr>
        <p:spPr>
          <a:xfrm>
            <a:off x="251520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/>
          </p:nvPr>
        </p:nvSpPr>
        <p:spPr>
          <a:xfrm>
            <a:off x="4703518" y="4005064"/>
            <a:ext cx="4176018" cy="216024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268288" indent="-268288">
              <a:spcBef>
                <a:spcPts val="300"/>
              </a:spcBef>
              <a:spcAft>
                <a:spcPts val="300"/>
              </a:spcAft>
              <a:buClrTx/>
              <a:buFont typeface="Wingdings" pitchFamily="2" charset="2"/>
              <a:buChar char="§"/>
              <a:defRPr sz="1400">
                <a:latin typeface="Arial" pitchFamily="34" charset="0"/>
                <a:cs typeface="Arial" pitchFamily="34" charset="0"/>
              </a:defRPr>
            </a:lvl1pPr>
            <a:lvl2pPr marL="536575" indent="-268288">
              <a:spcBef>
                <a:spcPts val="300"/>
              </a:spcBef>
              <a:spcAft>
                <a:spcPts val="300"/>
              </a:spcAft>
              <a:buClrTx/>
              <a:defRPr sz="1400">
                <a:latin typeface="Arial" pitchFamily="34" charset="0"/>
                <a:cs typeface="Arial" pitchFamily="34" charset="0"/>
              </a:defRPr>
            </a:lvl2pPr>
            <a:lvl3pPr marL="725488" indent="-188913">
              <a:spcBef>
                <a:spcPts val="300"/>
              </a:spcBef>
              <a:spcAft>
                <a:spcPts val="300"/>
              </a:spcAft>
              <a:buClrTx/>
              <a:buFont typeface="Courier New" pitchFamily="49" charset="0"/>
              <a:buChar char="o"/>
              <a:defRPr sz="1400">
                <a:latin typeface="Arial" pitchFamily="34" charset="0"/>
                <a:cs typeface="Arial" pitchFamily="34" charset="0"/>
              </a:defRPr>
            </a:lvl3pPr>
            <a:lvl4pPr marL="993775" indent="-268288">
              <a:spcBef>
                <a:spcPts val="300"/>
              </a:spcBef>
              <a:spcAft>
                <a:spcPts val="300"/>
              </a:spcAft>
              <a:buClrTx/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874199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7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50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8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4572480" y="2220451"/>
            <a:ext cx="431893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3130" y="1628800"/>
            <a:ext cx="431935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13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3173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idx="10" hasCustomPrompt="1"/>
          </p:nvPr>
        </p:nvSpPr>
        <p:spPr>
          <a:xfrm>
            <a:off x="179512" y="1052736"/>
            <a:ext cx="2880320" cy="33123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</a:p>
          <a:p>
            <a:pPr lvl="0"/>
            <a:endParaRPr lang="pt-BR" dirty="0" smtClean="0"/>
          </a:p>
          <a:p>
            <a:pPr lvl="0"/>
            <a:endParaRPr lang="pt-BR" dirty="0" smtClean="0"/>
          </a:p>
        </p:txBody>
      </p:sp>
      <p:sp>
        <p:nvSpPr>
          <p:cNvPr id="12" name="Espaço Reservado para Conteúdo 2"/>
          <p:cNvSpPr>
            <a:spLocks noGrp="1"/>
          </p:cNvSpPr>
          <p:nvPr>
            <p:ph idx="21" hasCustomPrompt="1"/>
          </p:nvPr>
        </p:nvSpPr>
        <p:spPr>
          <a:xfrm>
            <a:off x="179512" y="4581128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22" hasCustomPrompt="1"/>
          </p:nvPr>
        </p:nvSpPr>
        <p:spPr>
          <a:xfrm>
            <a:off x="3203848" y="10527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23" hasCustomPrompt="1"/>
          </p:nvPr>
        </p:nvSpPr>
        <p:spPr>
          <a:xfrm>
            <a:off x="3203848" y="2852936"/>
            <a:ext cx="1296144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5" name="Espaço Reservado para Conteúdo 2"/>
          <p:cNvSpPr>
            <a:spLocks noGrp="1"/>
          </p:cNvSpPr>
          <p:nvPr>
            <p:ph idx="24" hasCustomPrompt="1"/>
          </p:nvPr>
        </p:nvSpPr>
        <p:spPr>
          <a:xfrm>
            <a:off x="1619672" y="4581128"/>
            <a:ext cx="2880320" cy="151216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Texto</a:t>
            </a:r>
            <a:endParaRPr lang="pt-BR" dirty="0"/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29127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/>
          <p:nvPr userDrawn="1"/>
        </p:nvSpPr>
        <p:spPr>
          <a:xfrm>
            <a:off x="539552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Rectangle 11"/>
          <p:cNvSpPr/>
          <p:nvPr userDrawn="1"/>
        </p:nvSpPr>
        <p:spPr>
          <a:xfrm>
            <a:off x="539553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Rectangle 13"/>
          <p:cNvSpPr/>
          <p:nvPr userDrawn="1"/>
        </p:nvSpPr>
        <p:spPr>
          <a:xfrm>
            <a:off x="2639427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" name="Rectangle 14"/>
          <p:cNvSpPr/>
          <p:nvPr userDrawn="1"/>
        </p:nvSpPr>
        <p:spPr>
          <a:xfrm>
            <a:off x="2639428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7" name="Rectangle 15"/>
          <p:cNvSpPr/>
          <p:nvPr userDrawn="1"/>
        </p:nvSpPr>
        <p:spPr>
          <a:xfrm>
            <a:off x="4727659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8" name="Rectangle 16"/>
          <p:cNvSpPr/>
          <p:nvPr userDrawn="1"/>
        </p:nvSpPr>
        <p:spPr>
          <a:xfrm>
            <a:off x="4727660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9" name="Rectangle 17"/>
          <p:cNvSpPr/>
          <p:nvPr userDrawn="1"/>
        </p:nvSpPr>
        <p:spPr>
          <a:xfrm>
            <a:off x="6815891" y="1772817"/>
            <a:ext cx="1764000" cy="5269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0" name="Rectangle 18"/>
          <p:cNvSpPr/>
          <p:nvPr userDrawn="1"/>
        </p:nvSpPr>
        <p:spPr>
          <a:xfrm>
            <a:off x="6815891" y="1772817"/>
            <a:ext cx="1140485" cy="526907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1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539552" y="2299723"/>
            <a:ext cx="1764000" cy="2353413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 smtClean="0"/>
              <a:t>Inserir Texto/Imagem</a:t>
            </a:r>
            <a:endParaRPr lang="pt-BR" dirty="0"/>
          </a:p>
        </p:txBody>
      </p:sp>
      <p:sp>
        <p:nvSpPr>
          <p:cNvPr id="23" name="Espaço Reservado para Conteúdo 2"/>
          <p:cNvSpPr>
            <a:spLocks noGrp="1"/>
          </p:cNvSpPr>
          <p:nvPr>
            <p:ph idx="17" hasCustomPrompt="1"/>
          </p:nvPr>
        </p:nvSpPr>
        <p:spPr>
          <a:xfrm>
            <a:off x="2627786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4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4727661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5" name="Espaço Reservado para Conteúdo 2"/>
          <p:cNvSpPr>
            <a:spLocks noGrp="1"/>
          </p:cNvSpPr>
          <p:nvPr>
            <p:ph idx="19" hasCustomPrompt="1"/>
          </p:nvPr>
        </p:nvSpPr>
        <p:spPr>
          <a:xfrm>
            <a:off x="6815892" y="2303642"/>
            <a:ext cx="1764001" cy="234949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marL="0" indent="0" algn="ctr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 smtClean="0"/>
              <a:t>Clique para inserir  texto </a:t>
            </a:r>
          </a:p>
        </p:txBody>
      </p:sp>
      <p:sp>
        <p:nvSpPr>
          <p:cNvPr id="2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72458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0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2" name="Título 1"/>
          <p:cNvSpPr txBox="1">
            <a:spLocks/>
          </p:cNvSpPr>
          <p:nvPr userDrawn="1"/>
        </p:nvSpPr>
        <p:spPr>
          <a:xfrm>
            <a:off x="1792288" y="4944616"/>
            <a:ext cx="5486400" cy="56673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500" dirty="0" smtClean="0">
                <a:solidFill>
                  <a:prstClr val="black"/>
                </a:solidFill>
                <a:cs typeface="Arial" pitchFamily="34" charset="0"/>
              </a:rPr>
              <a:t>Clique para editar o título mestre</a:t>
            </a:r>
            <a:endParaRPr lang="pt-BR" sz="15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1052737"/>
            <a:ext cx="5486400" cy="3818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511354"/>
            <a:ext cx="5486400" cy="653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03235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704279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548680"/>
            <a:ext cx="9144000" cy="63093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smtClean="0"/>
              <a:t>Inserir </a:t>
            </a:r>
            <a:r>
              <a:rPr lang="en-US" altLang="ko-KR" dirty="0" err="1" smtClean="0"/>
              <a:t>Imagem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75544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877272"/>
            <a:ext cx="9144000" cy="10081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159732" y="2888940"/>
            <a:ext cx="4822304" cy="3953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Obrigado!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9732" y="3492569"/>
            <a:ext cx="4799964" cy="548499"/>
          </a:xfrm>
          <a:prstGeom prst="rect">
            <a:avLst/>
          </a:prstGeom>
        </p:spPr>
        <p:txBody>
          <a:bodyPr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2000" b="0" i="0" kern="800" spc="-10" baseline="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defTabSz="457200" eaLnBrk="0" hangingPunct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e-mail@email.com.br</a:t>
            </a:r>
            <a:endParaRPr lang="en-US" dirty="0"/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2051720" y="3429000"/>
            <a:ext cx="5112568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o 17"/>
          <p:cNvGrpSpPr/>
          <p:nvPr userDrawn="1"/>
        </p:nvGrpSpPr>
        <p:grpSpPr>
          <a:xfrm>
            <a:off x="7524328" y="612828"/>
            <a:ext cx="1540806" cy="470105"/>
            <a:chOff x="4548248" y="463024"/>
            <a:chExt cx="2125326" cy="648445"/>
          </a:xfrm>
        </p:grpSpPr>
        <p:sp>
          <p:nvSpPr>
            <p:cNvPr id="19" name="CaixaDeTexto 18"/>
            <p:cNvSpPr txBox="1"/>
            <p:nvPr userDrawn="1"/>
          </p:nvSpPr>
          <p:spPr>
            <a:xfrm>
              <a:off x="4548248" y="463024"/>
              <a:ext cx="2125326" cy="424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 smtClean="0">
                  <a:ln w="3175">
                    <a:noFill/>
                  </a:ln>
                  <a:solidFill>
                    <a:srgbClr val="227D9A"/>
                  </a:solidFill>
                  <a:cs typeface="Arial" panose="020B0604020202020204" pitchFamily="34" charset="0"/>
                </a:rPr>
                <a:t>CONFIDENCIAL</a:t>
              </a:r>
              <a:endParaRPr lang="pt-BR" sz="2000" b="1" dirty="0">
                <a:ln w="3175">
                  <a:noFill/>
                </a:ln>
                <a:solidFill>
                  <a:srgbClr val="227D9A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0" name="Conector reto 19"/>
            <p:cNvCxnSpPr/>
            <p:nvPr userDrawn="1"/>
          </p:nvCxnSpPr>
          <p:spPr>
            <a:xfrm>
              <a:off x="4592960" y="517616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20"/>
            <p:cNvSpPr txBox="1"/>
            <p:nvPr userDrawn="1"/>
          </p:nvSpPr>
          <p:spPr>
            <a:xfrm>
              <a:off x="4692264" y="771841"/>
              <a:ext cx="1836528" cy="339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 smtClean="0">
                  <a:solidFill>
                    <a:prstClr val="black">
                      <a:lumMod val="90000"/>
                      <a:lumOff val="10000"/>
                    </a:prstClr>
                  </a:solidFill>
                  <a:cs typeface="Arial" panose="020B0604020202020204" pitchFamily="34" charset="0"/>
                </a:rPr>
                <a:t>USO RESTRITO</a:t>
              </a:r>
              <a:endParaRPr lang="pt-BR" sz="1000" b="1" dirty="0">
                <a:solidFill>
                  <a:prstClr val="black">
                    <a:lumMod val="90000"/>
                    <a:lumOff val="10000"/>
                  </a:prstClr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2" name="Conector reto 21"/>
            <p:cNvCxnSpPr/>
            <p:nvPr userDrawn="1"/>
          </p:nvCxnSpPr>
          <p:spPr>
            <a:xfrm>
              <a:off x="4592960" y="1070152"/>
              <a:ext cx="2016224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" y="-27382"/>
            <a:ext cx="9144000" cy="1260140"/>
          </a:xfrm>
          <a:prstGeom prst="rect">
            <a:avLst/>
          </a:prstGeom>
          <a:gradFill>
            <a:gsLst>
              <a:gs pos="0">
                <a:schemeClr val="bg1"/>
              </a:gs>
              <a:gs pos="91000">
                <a:srgbClr val="D9D9D9"/>
              </a:gs>
              <a:gs pos="100000">
                <a:schemeClr val="bg1"/>
              </a:gs>
            </a:gsLst>
            <a:lin ang="5400000" scaled="0"/>
          </a:gradFill>
        </p:spPr>
      </p:pic>
      <p:pic>
        <p:nvPicPr>
          <p:cNvPr id="14" name="Picture 2" descr="Desestatização e Parcerias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85" y="5589240"/>
            <a:ext cx="748823" cy="6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8" b="5939"/>
          <a:stretch/>
        </p:blipFill>
        <p:spPr bwMode="auto">
          <a:xfrm>
            <a:off x="3635896" y="5595607"/>
            <a:ext cx="1026722" cy="66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537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98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98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53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20451"/>
            <a:ext cx="4284984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5512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7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50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smtClean="0"/>
              <a:t>Clique no ícone para adicionar gráfico</a:t>
            </a:r>
            <a:endParaRPr lang="en-US" dirty="0"/>
          </a:p>
        </p:txBody>
      </p:sp>
      <p:sp>
        <p:nvSpPr>
          <p:cNvPr id="8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4572480" y="2220451"/>
            <a:ext cx="431893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smtClean="0"/>
              <a:t>Clique no ícone para adicionar gráfico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3130" y="1628800"/>
            <a:ext cx="431935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3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  <p:grpSp>
        <p:nvGrpSpPr>
          <p:cNvPr id="19" name="Grupo 18"/>
          <p:cNvGrpSpPr/>
          <p:nvPr userDrawn="1"/>
        </p:nvGrpSpPr>
        <p:grpSpPr>
          <a:xfrm>
            <a:off x="6372200" y="94246"/>
            <a:ext cx="1346843" cy="421015"/>
            <a:chOff x="4746388" y="509510"/>
            <a:chExt cx="1857782" cy="580732"/>
          </a:xfrm>
        </p:grpSpPr>
        <p:sp>
          <p:nvSpPr>
            <p:cNvPr id="20" name="CaixaDeTexto 19"/>
            <p:cNvSpPr txBox="1"/>
            <p:nvPr userDrawn="1"/>
          </p:nvSpPr>
          <p:spPr>
            <a:xfrm>
              <a:off x="4746388" y="509510"/>
              <a:ext cx="1857782" cy="382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b="1" dirty="0" smtClean="0">
                  <a:ln w="3175">
                    <a:noFill/>
                  </a:ln>
                  <a:solidFill>
                    <a:srgbClr val="227D9A"/>
                  </a:solidFill>
                  <a:cs typeface="Arial" panose="020B0604020202020204" pitchFamily="34" charset="0"/>
                </a:rPr>
                <a:t>CONFIDENCIAL</a:t>
              </a:r>
              <a:endParaRPr lang="pt-BR" b="1" dirty="0">
                <a:ln w="3175">
                  <a:noFill/>
                </a:ln>
                <a:solidFill>
                  <a:srgbClr val="227D9A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1" name="Conector reto 20"/>
            <p:cNvCxnSpPr/>
            <p:nvPr userDrawn="1"/>
          </p:nvCxnSpPr>
          <p:spPr>
            <a:xfrm>
              <a:off x="4816318" y="517616"/>
              <a:ext cx="1688525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ixaDeTexto 21"/>
            <p:cNvSpPr txBox="1"/>
            <p:nvPr userDrawn="1"/>
          </p:nvSpPr>
          <p:spPr>
            <a:xfrm>
              <a:off x="4845714" y="771841"/>
              <a:ext cx="1659128" cy="318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 b="1" dirty="0" smtClean="0">
                  <a:solidFill>
                    <a:prstClr val="black">
                      <a:lumMod val="90000"/>
                      <a:lumOff val="10000"/>
                    </a:prstClr>
                  </a:solidFill>
                  <a:cs typeface="Arial" panose="020B0604020202020204" pitchFamily="34" charset="0"/>
                </a:rPr>
                <a:t>USO RESTRITO</a:t>
              </a:r>
              <a:endParaRPr lang="pt-BR" sz="900" b="1" dirty="0">
                <a:solidFill>
                  <a:prstClr val="black">
                    <a:lumMod val="90000"/>
                    <a:lumOff val="10000"/>
                  </a:prstClr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3" name="Conector reto 22"/>
            <p:cNvCxnSpPr/>
            <p:nvPr userDrawn="1"/>
          </p:nvCxnSpPr>
          <p:spPr>
            <a:xfrm>
              <a:off x="4816319" y="1070152"/>
              <a:ext cx="1688523" cy="0"/>
            </a:xfrm>
            <a:prstGeom prst="line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m 23"/>
          <p:cNvPicPr/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719043" y="48475"/>
            <a:ext cx="708324" cy="581411"/>
          </a:xfrm>
          <a:prstGeom prst="rect">
            <a:avLst/>
          </a:prstGeom>
        </p:spPr>
      </p:pic>
      <p:pic>
        <p:nvPicPr>
          <p:cNvPr id="25" name="Picture 2" descr="Desestatização e Parcerias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367" y="44624"/>
            <a:ext cx="597755" cy="5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460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332855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Chart Placeholder 5"/>
          <p:cNvSpPr>
            <a:spLocks noGrp="1"/>
          </p:cNvSpPr>
          <p:nvPr>
            <p:ph type="chart" sz="quarter" idx="17"/>
          </p:nvPr>
        </p:nvSpPr>
        <p:spPr>
          <a:xfrm>
            <a:off x="143510" y="2220995"/>
            <a:ext cx="5364594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652120" y="1628800"/>
            <a:ext cx="3203876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53645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652120" y="2220995"/>
            <a:ext cx="320387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7807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3173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schemeClr val="bg1">
                    <a:lumMod val="25000"/>
                  </a:schemeClr>
                </a:solidFill>
                <a:cs typeface="Arial"/>
              </a:rPr>
              <a:pPr/>
              <a:t>‹nº›</a:t>
            </a:fld>
            <a:endParaRPr lang="pt-BR" dirty="0">
              <a:solidFill>
                <a:schemeClr val="bg1">
                  <a:lumMod val="25000"/>
                </a:schemeClr>
              </a:solidFill>
              <a:cs typeface="Arial"/>
            </a:endParaRPr>
          </a:p>
        </p:txBody>
      </p:sp>
      <p:sp>
        <p:nvSpPr>
          <p:cNvPr id="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schemeClr val="bg1">
                    <a:lumMod val="25000"/>
                  </a:schemeClr>
                </a:solidFill>
                <a:latin typeface="Arial"/>
                <a:cs typeface="Arial"/>
              </a:rPr>
              <a:t>|</a:t>
            </a:r>
            <a:endParaRPr lang="pt-BR" sz="1200" dirty="0">
              <a:solidFill>
                <a:schemeClr val="bg1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98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98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53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20451"/>
            <a:ext cx="4284984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21490" y="116633"/>
            <a:ext cx="6106693" cy="426532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>
                    <a:lumMod val="25000"/>
                  </a:schemeClr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29796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Título: (15 pt.) Arial negrito</a:t>
            </a:r>
            <a:endParaRPr lang="pt-BR" b="1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64944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395536" y="1844824"/>
            <a:ext cx="8271720" cy="3114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71463" indent="-271463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Font typeface="Symbol" pitchFamily="18" charset="2"/>
              <a:buChar char="-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150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48387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35148" y="1592796"/>
            <a:ext cx="8619122" cy="4500563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6286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95350" indent="-266700" defTabSz="8001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162050" indent="-266700"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1352550" indent="-266700">
              <a:spcBef>
                <a:spcPts val="960"/>
              </a:spcBef>
              <a:defRPr sz="1600"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551620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35147" y="1638147"/>
            <a:ext cx="4221233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kern="800" spc="-1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35998" y="1638147"/>
            <a:ext cx="4319999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536411" y="2223212"/>
            <a:ext cx="431958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135149" y="2223212"/>
            <a:ext cx="4220829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6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7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80605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3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143508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048164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3086105" y="1628800"/>
            <a:ext cx="2824222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6048164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3079926" y="2204864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143508" y="2214411"/>
            <a:ext cx="2824222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0709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32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50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33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4572480" y="2220451"/>
            <a:ext cx="431893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3130" y="1628800"/>
            <a:ext cx="431935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5651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8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23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143988" y="2220451"/>
            <a:ext cx="4319588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988" y="1628800"/>
            <a:ext cx="4320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53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20451"/>
            <a:ext cx="4284984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32004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9" name="Chart Placeholder 5"/>
          <p:cNvSpPr>
            <a:spLocks noGrp="1"/>
          </p:cNvSpPr>
          <p:nvPr>
            <p:ph type="chart" sz="quarter" idx="17"/>
          </p:nvPr>
        </p:nvSpPr>
        <p:spPr>
          <a:xfrm>
            <a:off x="143510" y="2220995"/>
            <a:ext cx="5364594" cy="3114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652120" y="1628800"/>
            <a:ext cx="3203876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1628800"/>
            <a:ext cx="536459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652120" y="2220995"/>
            <a:ext cx="3203876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05161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4320000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1082" y="1628800"/>
            <a:ext cx="4284914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571492" y="2213866"/>
            <a:ext cx="4284504" cy="31169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513274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 txBox="1">
            <a:spLocks/>
          </p:cNvSpPr>
          <p:nvPr userDrawn="1"/>
        </p:nvSpPr>
        <p:spPr>
          <a:xfrm>
            <a:off x="8545513" y="6485087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9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419112" y="6453337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8545513" y="6449083"/>
            <a:ext cx="208756" cy="1524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t-BR" smtClean="0">
                <a:solidFill>
                  <a:prstClr val="white">
                    <a:lumMod val="25000"/>
                  </a:prstClr>
                </a:solidFill>
                <a:cs typeface="Arial"/>
              </a:rPr>
              <a:pPr/>
              <a:t>‹nº›</a:t>
            </a:fld>
            <a:endParaRPr lang="pt-BR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4" name="SlideLogoSeparator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419112" y="6417333"/>
            <a:ext cx="40076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895350"/>
            <a:r>
              <a:rPr lang="pt-BR" sz="1200" smtClean="0">
                <a:solidFill>
                  <a:prstClr val="white">
                    <a:lumMod val="25000"/>
                  </a:prstClr>
                </a:solidFill>
                <a:cs typeface="Arial"/>
              </a:rPr>
              <a:t>|</a:t>
            </a:r>
            <a:endParaRPr lang="pt-BR" sz="1200" dirty="0">
              <a:solidFill>
                <a:prstClr val="white">
                  <a:lumMod val="25000"/>
                </a:prstClr>
              </a:solidFill>
              <a:cs typeface="Arial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147" y="6309321"/>
            <a:ext cx="7914928" cy="33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>
              <a:lnSpc>
                <a:spcPct val="85000"/>
              </a:lnSpc>
            </a:pPr>
            <a:r>
              <a:rPr lang="en-US" sz="1000" dirty="0" smtClean="0"/>
              <a:t>Nota: 1) Text</a:t>
            </a:r>
          </a:p>
          <a:p>
            <a:pPr>
              <a:lnSpc>
                <a:spcPct val="85000"/>
              </a:lnSpc>
            </a:pPr>
            <a:r>
              <a:rPr lang="en-US" sz="1000" dirty="0" smtClean="0"/>
              <a:t>Fonte: </a:t>
            </a:r>
            <a:r>
              <a:rPr lang="en-US" sz="1000" dirty="0" err="1" smtClean="0"/>
              <a:t>Análise</a:t>
            </a:r>
            <a:r>
              <a:rPr lang="en-US" sz="1000" dirty="0" smtClean="0"/>
              <a:t> SPP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5148" y="5463296"/>
            <a:ext cx="8720851" cy="630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algn="ctr" defTabSz="1219170"/>
            <a:r>
              <a:rPr lang="en-US" dirty="0" smtClean="0"/>
              <a:t>Tombstone: (15 pt.) Arial bold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519774" y="1124744"/>
            <a:ext cx="4007723" cy="3556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0"/>
          <a:lstStyle>
            <a:lvl1pPr marL="0" indent="0" algn="ctr">
              <a:lnSpc>
                <a:spcPct val="85000"/>
              </a:lnSpc>
              <a:buFont typeface="Arial" pitchFamily="34" charset="0"/>
              <a:buNone/>
              <a:defRPr sz="15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pt-BR" b="1" dirty="0" smtClean="0"/>
              <a:t>Title: (15 pt.) Arial </a:t>
            </a:r>
            <a:r>
              <a:rPr lang="pt-BR" b="1" dirty="0" err="1" smtClean="0"/>
              <a:t>bold</a:t>
            </a:r>
            <a:endParaRPr lang="pt-BR" b="1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43508" y="1628800"/>
            <a:ext cx="5652628" cy="3702013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>
              <a:buNone/>
              <a:defRPr sz="15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940152" y="1628800"/>
            <a:ext cx="2934000" cy="489600"/>
          </a:xfrm>
          <a:prstGeom prst="rect">
            <a:avLst/>
          </a:prstGeom>
          <a:solidFill>
            <a:srgbClr val="227D9A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4000" tIns="54000" rIns="54000" bIns="54000" anchor="ctr" anchorCtr="0"/>
          <a:lstStyle>
            <a:lvl1pPr marL="0" indent="0" algn="ctr">
              <a:buNone/>
              <a:defRPr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Subtitle: (15 pt.) Arial bold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940152" y="2216813"/>
            <a:ext cx="2934000" cy="3114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71463" indent="-271463">
              <a:spcBef>
                <a:spcPts val="6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0100" indent="-257175">
              <a:spcBef>
                <a:spcPts val="300"/>
              </a:spcBef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1563" indent="-271463">
              <a:spcBef>
                <a:spcPts val="300"/>
              </a:spcBef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5832648" cy="430533"/>
          </a:xfrm>
          <a:prstGeom prst="rect">
            <a:avLst/>
          </a:prstGeom>
        </p:spPr>
        <p:txBody>
          <a:bodyPr/>
          <a:lstStyle>
            <a:lvl1pPr algn="l">
              <a:defRPr lang="x-none" sz="2100" b="1">
                <a:solidFill>
                  <a:schemeClr val="bg1"/>
                </a:solidFill>
                <a:latin typeface="Arial (títulos)"/>
              </a:defRPr>
            </a:lvl1pPr>
          </a:lstStyle>
          <a:p>
            <a:r>
              <a:rPr lang="pt-BR" dirty="0" smtClean="0"/>
              <a:t>Título: (</a:t>
            </a:r>
            <a:r>
              <a:rPr lang="en-US" dirty="0" smtClean="0"/>
              <a:t>21</a:t>
            </a:r>
            <a:r>
              <a:rPr lang="pt-BR" dirty="0" smtClean="0"/>
              <a:t> pt.) Arial negrito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655802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slideLayout" Target="../slideLayouts/slideLayout201.xml"/><Relationship Id="rId1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191.xml"/><Relationship Id="rId21" Type="http://schemas.openxmlformats.org/officeDocument/2006/relationships/theme" Target="../theme/theme10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17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190.xml"/><Relationship Id="rId16" Type="http://schemas.openxmlformats.org/officeDocument/2006/relationships/slideLayout" Target="../slideLayouts/slideLayout204.xml"/><Relationship Id="rId20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5" Type="http://schemas.openxmlformats.org/officeDocument/2006/relationships/slideLayout" Target="../slideLayouts/slideLayout203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98.xml"/><Relationship Id="rId19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slideLayout" Target="../slideLayouts/slideLayout202.xml"/><Relationship Id="rId22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slideLayout" Target="../slideLayouts/slideLayout221.xml"/><Relationship Id="rId18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11.xml"/><Relationship Id="rId21" Type="http://schemas.openxmlformats.org/officeDocument/2006/relationships/theme" Target="../theme/theme11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17" Type="http://schemas.openxmlformats.org/officeDocument/2006/relationships/slideLayout" Target="../slideLayouts/slideLayout225.xml"/><Relationship Id="rId2" Type="http://schemas.openxmlformats.org/officeDocument/2006/relationships/slideLayout" Target="../slideLayouts/slideLayout210.xml"/><Relationship Id="rId16" Type="http://schemas.openxmlformats.org/officeDocument/2006/relationships/slideLayout" Target="../slideLayouts/slideLayout224.xml"/><Relationship Id="rId20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5" Type="http://schemas.openxmlformats.org/officeDocument/2006/relationships/slideLayout" Target="../slideLayouts/slideLayout223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18.xml"/><Relationship Id="rId19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slideLayout" Target="../slideLayouts/slideLayout222.xml"/><Relationship Id="rId22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slideLayout" Target="../slideLayouts/slideLayout241.xml"/><Relationship Id="rId18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31.xml"/><Relationship Id="rId21" Type="http://schemas.openxmlformats.org/officeDocument/2006/relationships/theme" Target="../theme/theme12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17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30.xml"/><Relationship Id="rId16" Type="http://schemas.openxmlformats.org/officeDocument/2006/relationships/slideLayout" Target="../slideLayouts/slideLayout244.xml"/><Relationship Id="rId20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5" Type="http://schemas.openxmlformats.org/officeDocument/2006/relationships/slideLayout" Target="../slideLayouts/slideLayout243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38.xml"/><Relationship Id="rId19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Relationship Id="rId14" Type="http://schemas.openxmlformats.org/officeDocument/2006/relationships/slideLayout" Target="../slideLayouts/slideLayout242.xml"/><Relationship Id="rId22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13" Type="http://schemas.openxmlformats.org/officeDocument/2006/relationships/slideLayout" Target="../slideLayouts/slideLayout261.xml"/><Relationship Id="rId18" Type="http://schemas.openxmlformats.org/officeDocument/2006/relationships/slideLayout" Target="../slideLayouts/slideLayout266.xml"/><Relationship Id="rId3" Type="http://schemas.openxmlformats.org/officeDocument/2006/relationships/slideLayout" Target="../slideLayouts/slideLayout251.xml"/><Relationship Id="rId21" Type="http://schemas.openxmlformats.org/officeDocument/2006/relationships/theme" Target="../theme/theme13.xml"/><Relationship Id="rId7" Type="http://schemas.openxmlformats.org/officeDocument/2006/relationships/slideLayout" Target="../slideLayouts/slideLayout255.xml"/><Relationship Id="rId12" Type="http://schemas.openxmlformats.org/officeDocument/2006/relationships/slideLayout" Target="../slideLayouts/slideLayout260.xml"/><Relationship Id="rId17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50.xml"/><Relationship Id="rId16" Type="http://schemas.openxmlformats.org/officeDocument/2006/relationships/slideLayout" Target="../slideLayouts/slideLayout264.xml"/><Relationship Id="rId20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3.xml"/><Relationship Id="rId15" Type="http://schemas.openxmlformats.org/officeDocument/2006/relationships/slideLayout" Target="../slideLayouts/slideLayout263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58.xml"/><Relationship Id="rId19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Relationship Id="rId14" Type="http://schemas.openxmlformats.org/officeDocument/2006/relationships/slideLayout" Target="../slideLayouts/slideLayout262.xml"/><Relationship Id="rId22" Type="http://schemas.openxmlformats.org/officeDocument/2006/relationships/image" Target="../media/image1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6.xml"/><Relationship Id="rId13" Type="http://schemas.openxmlformats.org/officeDocument/2006/relationships/slideLayout" Target="../slideLayouts/slideLayout281.xml"/><Relationship Id="rId18" Type="http://schemas.openxmlformats.org/officeDocument/2006/relationships/slideLayout" Target="../slideLayouts/slideLayout286.xml"/><Relationship Id="rId3" Type="http://schemas.openxmlformats.org/officeDocument/2006/relationships/slideLayout" Target="../slideLayouts/slideLayout271.xml"/><Relationship Id="rId21" Type="http://schemas.openxmlformats.org/officeDocument/2006/relationships/theme" Target="../theme/theme14.xml"/><Relationship Id="rId7" Type="http://schemas.openxmlformats.org/officeDocument/2006/relationships/slideLayout" Target="../slideLayouts/slideLayout275.xml"/><Relationship Id="rId12" Type="http://schemas.openxmlformats.org/officeDocument/2006/relationships/slideLayout" Target="../slideLayouts/slideLayout280.xml"/><Relationship Id="rId17" Type="http://schemas.openxmlformats.org/officeDocument/2006/relationships/slideLayout" Target="../slideLayouts/slideLayout285.xml"/><Relationship Id="rId2" Type="http://schemas.openxmlformats.org/officeDocument/2006/relationships/slideLayout" Target="../slideLayouts/slideLayout270.xml"/><Relationship Id="rId16" Type="http://schemas.openxmlformats.org/officeDocument/2006/relationships/slideLayout" Target="../slideLayouts/slideLayout284.xml"/><Relationship Id="rId20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73.xml"/><Relationship Id="rId15" Type="http://schemas.openxmlformats.org/officeDocument/2006/relationships/slideLayout" Target="../slideLayouts/slideLayout283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78.xml"/><Relationship Id="rId19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7.xml"/><Relationship Id="rId14" Type="http://schemas.openxmlformats.org/officeDocument/2006/relationships/slideLayout" Target="../slideLayouts/slideLayout282.xml"/><Relationship Id="rId22" Type="http://schemas.openxmlformats.org/officeDocument/2006/relationships/image" Target="../media/image1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slideLayout" Target="../slideLayouts/slideLayout301.xml"/><Relationship Id="rId18" Type="http://schemas.openxmlformats.org/officeDocument/2006/relationships/slideLayout" Target="../slideLayouts/slideLayout306.xml"/><Relationship Id="rId3" Type="http://schemas.openxmlformats.org/officeDocument/2006/relationships/slideLayout" Target="../slideLayouts/slideLayout291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0.xml"/><Relationship Id="rId17" Type="http://schemas.openxmlformats.org/officeDocument/2006/relationships/slideLayout" Target="../slideLayouts/slideLayout305.xml"/><Relationship Id="rId2" Type="http://schemas.openxmlformats.org/officeDocument/2006/relationships/slideLayout" Target="../slideLayouts/slideLayout290.xml"/><Relationship Id="rId16" Type="http://schemas.openxmlformats.org/officeDocument/2006/relationships/slideLayout" Target="../slideLayouts/slideLayout304.xml"/><Relationship Id="rId20" Type="http://schemas.openxmlformats.org/officeDocument/2006/relationships/theme" Target="../theme/theme15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298.xml"/><Relationship Id="rId19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Relationship Id="rId14" Type="http://schemas.openxmlformats.org/officeDocument/2006/relationships/slideLayout" Target="../slideLayouts/slideLayout302.xml"/><Relationship Id="rId22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5.xml"/><Relationship Id="rId13" Type="http://schemas.openxmlformats.org/officeDocument/2006/relationships/slideLayout" Target="../slideLayouts/slideLayout320.xml"/><Relationship Id="rId18" Type="http://schemas.openxmlformats.org/officeDocument/2006/relationships/slideLayout" Target="../slideLayouts/slideLayout325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10.xml"/><Relationship Id="rId21" Type="http://schemas.openxmlformats.org/officeDocument/2006/relationships/slideLayout" Target="../slideLayouts/slideLayout328.xml"/><Relationship Id="rId7" Type="http://schemas.openxmlformats.org/officeDocument/2006/relationships/slideLayout" Target="../slideLayouts/slideLayout314.xml"/><Relationship Id="rId12" Type="http://schemas.openxmlformats.org/officeDocument/2006/relationships/slideLayout" Target="../slideLayouts/slideLayout319.xml"/><Relationship Id="rId17" Type="http://schemas.openxmlformats.org/officeDocument/2006/relationships/slideLayout" Target="../slideLayouts/slideLayout324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309.xml"/><Relationship Id="rId16" Type="http://schemas.openxmlformats.org/officeDocument/2006/relationships/slideLayout" Target="../slideLayouts/slideLayout323.xml"/><Relationship Id="rId20" Type="http://schemas.openxmlformats.org/officeDocument/2006/relationships/slideLayout" Target="../slideLayouts/slideLayout327.xml"/><Relationship Id="rId1" Type="http://schemas.openxmlformats.org/officeDocument/2006/relationships/slideLayout" Target="../slideLayouts/slideLayout308.xml"/><Relationship Id="rId6" Type="http://schemas.openxmlformats.org/officeDocument/2006/relationships/slideLayout" Target="../slideLayouts/slideLayout313.xml"/><Relationship Id="rId11" Type="http://schemas.openxmlformats.org/officeDocument/2006/relationships/slideLayout" Target="../slideLayouts/slideLayout318.xml"/><Relationship Id="rId24" Type="http://schemas.openxmlformats.org/officeDocument/2006/relationships/theme" Target="../theme/theme16.xml"/><Relationship Id="rId5" Type="http://schemas.openxmlformats.org/officeDocument/2006/relationships/slideLayout" Target="../slideLayouts/slideLayout312.xml"/><Relationship Id="rId15" Type="http://schemas.openxmlformats.org/officeDocument/2006/relationships/slideLayout" Target="../slideLayouts/slideLayout322.xml"/><Relationship Id="rId23" Type="http://schemas.openxmlformats.org/officeDocument/2006/relationships/slideLayout" Target="../slideLayouts/slideLayout330.xml"/><Relationship Id="rId10" Type="http://schemas.openxmlformats.org/officeDocument/2006/relationships/slideLayout" Target="../slideLayouts/slideLayout317.xml"/><Relationship Id="rId19" Type="http://schemas.openxmlformats.org/officeDocument/2006/relationships/slideLayout" Target="../slideLayouts/slideLayout326.xml"/><Relationship Id="rId4" Type="http://schemas.openxmlformats.org/officeDocument/2006/relationships/slideLayout" Target="../slideLayouts/slideLayout311.xml"/><Relationship Id="rId9" Type="http://schemas.openxmlformats.org/officeDocument/2006/relationships/slideLayout" Target="../slideLayouts/slideLayout316.xml"/><Relationship Id="rId14" Type="http://schemas.openxmlformats.org/officeDocument/2006/relationships/slideLayout" Target="../slideLayouts/slideLayout321.xml"/><Relationship Id="rId22" Type="http://schemas.openxmlformats.org/officeDocument/2006/relationships/slideLayout" Target="../slideLayouts/slideLayout32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13" Type="http://schemas.openxmlformats.org/officeDocument/2006/relationships/slideLayout" Target="../slideLayouts/slideLayout343.xml"/><Relationship Id="rId18" Type="http://schemas.openxmlformats.org/officeDocument/2006/relationships/slideLayout" Target="../slideLayouts/slideLayout348.xml"/><Relationship Id="rId3" Type="http://schemas.openxmlformats.org/officeDocument/2006/relationships/slideLayout" Target="../slideLayouts/slideLayout333.xml"/><Relationship Id="rId21" Type="http://schemas.openxmlformats.org/officeDocument/2006/relationships/slideLayout" Target="../slideLayouts/slideLayout351.xml"/><Relationship Id="rId7" Type="http://schemas.openxmlformats.org/officeDocument/2006/relationships/slideLayout" Target="../slideLayouts/slideLayout337.xml"/><Relationship Id="rId12" Type="http://schemas.openxmlformats.org/officeDocument/2006/relationships/slideLayout" Target="../slideLayouts/slideLayout342.xml"/><Relationship Id="rId17" Type="http://schemas.openxmlformats.org/officeDocument/2006/relationships/slideLayout" Target="../slideLayouts/slideLayout34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332.xml"/><Relationship Id="rId16" Type="http://schemas.openxmlformats.org/officeDocument/2006/relationships/slideLayout" Target="../slideLayouts/slideLayout346.xml"/><Relationship Id="rId20" Type="http://schemas.openxmlformats.org/officeDocument/2006/relationships/slideLayout" Target="../slideLayouts/slideLayout350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335.xml"/><Relationship Id="rId15" Type="http://schemas.openxmlformats.org/officeDocument/2006/relationships/slideLayout" Target="../slideLayouts/slideLayout345.xml"/><Relationship Id="rId23" Type="http://schemas.openxmlformats.org/officeDocument/2006/relationships/theme" Target="../theme/theme17.xml"/><Relationship Id="rId10" Type="http://schemas.openxmlformats.org/officeDocument/2006/relationships/slideLayout" Target="../slideLayouts/slideLayout340.xml"/><Relationship Id="rId19" Type="http://schemas.openxmlformats.org/officeDocument/2006/relationships/slideLayout" Target="../slideLayouts/slideLayout349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Relationship Id="rId14" Type="http://schemas.openxmlformats.org/officeDocument/2006/relationships/slideLayout" Target="../slideLayouts/slideLayout344.xml"/><Relationship Id="rId22" Type="http://schemas.openxmlformats.org/officeDocument/2006/relationships/slideLayout" Target="../slideLayouts/slideLayout35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13" Type="http://schemas.openxmlformats.org/officeDocument/2006/relationships/slideLayout" Target="../slideLayouts/slideLayout365.xml"/><Relationship Id="rId18" Type="http://schemas.openxmlformats.org/officeDocument/2006/relationships/slideLayout" Target="../slideLayouts/slideLayout370.xml"/><Relationship Id="rId3" Type="http://schemas.openxmlformats.org/officeDocument/2006/relationships/slideLayout" Target="../slideLayouts/slideLayout355.xml"/><Relationship Id="rId21" Type="http://schemas.openxmlformats.org/officeDocument/2006/relationships/theme" Target="../theme/theme18.xml"/><Relationship Id="rId7" Type="http://schemas.openxmlformats.org/officeDocument/2006/relationships/slideLayout" Target="../slideLayouts/slideLayout359.xml"/><Relationship Id="rId12" Type="http://schemas.openxmlformats.org/officeDocument/2006/relationships/slideLayout" Target="../slideLayouts/slideLayout364.xml"/><Relationship Id="rId17" Type="http://schemas.openxmlformats.org/officeDocument/2006/relationships/slideLayout" Target="../slideLayouts/slideLayout369.xml"/><Relationship Id="rId2" Type="http://schemas.openxmlformats.org/officeDocument/2006/relationships/slideLayout" Target="../slideLayouts/slideLayout354.xml"/><Relationship Id="rId16" Type="http://schemas.openxmlformats.org/officeDocument/2006/relationships/slideLayout" Target="../slideLayouts/slideLayout368.xml"/><Relationship Id="rId20" Type="http://schemas.openxmlformats.org/officeDocument/2006/relationships/slideLayout" Target="../slideLayouts/slideLayout372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5" Type="http://schemas.openxmlformats.org/officeDocument/2006/relationships/slideLayout" Target="../slideLayouts/slideLayout367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362.xml"/><Relationship Id="rId19" Type="http://schemas.openxmlformats.org/officeDocument/2006/relationships/slideLayout" Target="../slideLayouts/slideLayout371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Relationship Id="rId14" Type="http://schemas.openxmlformats.org/officeDocument/2006/relationships/slideLayout" Target="../slideLayouts/slideLayout366.xml"/><Relationship Id="rId22" Type="http://schemas.openxmlformats.org/officeDocument/2006/relationships/image" Target="../media/image1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0.xml"/><Relationship Id="rId13" Type="http://schemas.openxmlformats.org/officeDocument/2006/relationships/slideLayout" Target="../slideLayouts/slideLayout385.xml"/><Relationship Id="rId18" Type="http://schemas.openxmlformats.org/officeDocument/2006/relationships/slideLayout" Target="../slideLayouts/slideLayout390.xml"/><Relationship Id="rId3" Type="http://schemas.openxmlformats.org/officeDocument/2006/relationships/slideLayout" Target="../slideLayouts/slideLayout375.xml"/><Relationship Id="rId21" Type="http://schemas.openxmlformats.org/officeDocument/2006/relationships/theme" Target="../theme/theme19.xml"/><Relationship Id="rId7" Type="http://schemas.openxmlformats.org/officeDocument/2006/relationships/slideLayout" Target="../slideLayouts/slideLayout379.xml"/><Relationship Id="rId12" Type="http://schemas.openxmlformats.org/officeDocument/2006/relationships/slideLayout" Target="../slideLayouts/slideLayout384.xml"/><Relationship Id="rId17" Type="http://schemas.openxmlformats.org/officeDocument/2006/relationships/slideLayout" Target="../slideLayouts/slideLayout389.xml"/><Relationship Id="rId2" Type="http://schemas.openxmlformats.org/officeDocument/2006/relationships/slideLayout" Target="../slideLayouts/slideLayout374.xml"/><Relationship Id="rId16" Type="http://schemas.openxmlformats.org/officeDocument/2006/relationships/slideLayout" Target="../slideLayouts/slideLayout388.xml"/><Relationship Id="rId20" Type="http://schemas.openxmlformats.org/officeDocument/2006/relationships/slideLayout" Target="../slideLayouts/slideLayout392.xml"/><Relationship Id="rId1" Type="http://schemas.openxmlformats.org/officeDocument/2006/relationships/slideLayout" Target="../slideLayouts/slideLayout373.xml"/><Relationship Id="rId6" Type="http://schemas.openxmlformats.org/officeDocument/2006/relationships/slideLayout" Target="../slideLayouts/slideLayout378.xml"/><Relationship Id="rId11" Type="http://schemas.openxmlformats.org/officeDocument/2006/relationships/slideLayout" Target="../slideLayouts/slideLayout383.xml"/><Relationship Id="rId5" Type="http://schemas.openxmlformats.org/officeDocument/2006/relationships/slideLayout" Target="../slideLayouts/slideLayout377.xml"/><Relationship Id="rId15" Type="http://schemas.openxmlformats.org/officeDocument/2006/relationships/slideLayout" Target="../slideLayouts/slideLayout387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382.xml"/><Relationship Id="rId19" Type="http://schemas.openxmlformats.org/officeDocument/2006/relationships/slideLayout" Target="../slideLayouts/slideLayout391.xml"/><Relationship Id="rId4" Type="http://schemas.openxmlformats.org/officeDocument/2006/relationships/slideLayout" Target="../slideLayouts/slideLayout376.xml"/><Relationship Id="rId9" Type="http://schemas.openxmlformats.org/officeDocument/2006/relationships/slideLayout" Target="../slideLayouts/slideLayout381.xml"/><Relationship Id="rId14" Type="http://schemas.openxmlformats.org/officeDocument/2006/relationships/slideLayout" Target="../slideLayouts/slideLayout386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0.xml"/><Relationship Id="rId13" Type="http://schemas.openxmlformats.org/officeDocument/2006/relationships/slideLayout" Target="../slideLayouts/slideLayout405.xml"/><Relationship Id="rId18" Type="http://schemas.openxmlformats.org/officeDocument/2006/relationships/slideLayout" Target="../slideLayouts/slideLayout410.xml"/><Relationship Id="rId3" Type="http://schemas.openxmlformats.org/officeDocument/2006/relationships/slideLayout" Target="../slideLayouts/slideLayout395.xml"/><Relationship Id="rId21" Type="http://schemas.openxmlformats.org/officeDocument/2006/relationships/slideLayout" Target="../slideLayouts/slideLayout413.xml"/><Relationship Id="rId7" Type="http://schemas.openxmlformats.org/officeDocument/2006/relationships/slideLayout" Target="../slideLayouts/slideLayout399.xml"/><Relationship Id="rId12" Type="http://schemas.openxmlformats.org/officeDocument/2006/relationships/slideLayout" Target="../slideLayouts/slideLayout404.xml"/><Relationship Id="rId17" Type="http://schemas.openxmlformats.org/officeDocument/2006/relationships/slideLayout" Target="../slideLayouts/slideLayout409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394.xml"/><Relationship Id="rId16" Type="http://schemas.openxmlformats.org/officeDocument/2006/relationships/slideLayout" Target="../slideLayouts/slideLayout408.xml"/><Relationship Id="rId20" Type="http://schemas.openxmlformats.org/officeDocument/2006/relationships/slideLayout" Target="../slideLayouts/slideLayout412.xml"/><Relationship Id="rId1" Type="http://schemas.openxmlformats.org/officeDocument/2006/relationships/slideLayout" Target="../slideLayouts/slideLayout393.xml"/><Relationship Id="rId6" Type="http://schemas.openxmlformats.org/officeDocument/2006/relationships/slideLayout" Target="../slideLayouts/slideLayout398.xml"/><Relationship Id="rId11" Type="http://schemas.openxmlformats.org/officeDocument/2006/relationships/slideLayout" Target="../slideLayouts/slideLayout403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397.xml"/><Relationship Id="rId15" Type="http://schemas.openxmlformats.org/officeDocument/2006/relationships/slideLayout" Target="../slideLayouts/slideLayout407.xml"/><Relationship Id="rId23" Type="http://schemas.openxmlformats.org/officeDocument/2006/relationships/theme" Target="../theme/theme20.xml"/><Relationship Id="rId10" Type="http://schemas.openxmlformats.org/officeDocument/2006/relationships/slideLayout" Target="../slideLayouts/slideLayout402.xml"/><Relationship Id="rId19" Type="http://schemas.openxmlformats.org/officeDocument/2006/relationships/slideLayout" Target="../slideLayouts/slideLayout411.xml"/><Relationship Id="rId4" Type="http://schemas.openxmlformats.org/officeDocument/2006/relationships/slideLayout" Target="../slideLayouts/slideLayout396.xml"/><Relationship Id="rId9" Type="http://schemas.openxmlformats.org/officeDocument/2006/relationships/slideLayout" Target="../slideLayouts/slideLayout401.xml"/><Relationship Id="rId14" Type="http://schemas.openxmlformats.org/officeDocument/2006/relationships/slideLayout" Target="../slideLayouts/slideLayout406.xml"/><Relationship Id="rId22" Type="http://schemas.openxmlformats.org/officeDocument/2006/relationships/slideLayout" Target="../slideLayouts/slideLayout414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2.xml"/><Relationship Id="rId13" Type="http://schemas.openxmlformats.org/officeDocument/2006/relationships/slideLayout" Target="../slideLayouts/slideLayout427.xml"/><Relationship Id="rId18" Type="http://schemas.openxmlformats.org/officeDocument/2006/relationships/slideLayout" Target="../slideLayouts/slideLayout432.xml"/><Relationship Id="rId3" Type="http://schemas.openxmlformats.org/officeDocument/2006/relationships/slideLayout" Target="../slideLayouts/slideLayout417.xml"/><Relationship Id="rId21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21.xml"/><Relationship Id="rId12" Type="http://schemas.openxmlformats.org/officeDocument/2006/relationships/slideLayout" Target="../slideLayouts/slideLayout426.xml"/><Relationship Id="rId17" Type="http://schemas.openxmlformats.org/officeDocument/2006/relationships/slideLayout" Target="../slideLayouts/slideLayout431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416.xml"/><Relationship Id="rId16" Type="http://schemas.openxmlformats.org/officeDocument/2006/relationships/slideLayout" Target="../slideLayouts/slideLayout430.xml"/><Relationship Id="rId20" Type="http://schemas.openxmlformats.org/officeDocument/2006/relationships/slideLayout" Target="../slideLayouts/slideLayout434.xml"/><Relationship Id="rId1" Type="http://schemas.openxmlformats.org/officeDocument/2006/relationships/slideLayout" Target="../slideLayouts/slideLayout415.xml"/><Relationship Id="rId6" Type="http://schemas.openxmlformats.org/officeDocument/2006/relationships/slideLayout" Target="../slideLayouts/slideLayout420.xml"/><Relationship Id="rId11" Type="http://schemas.openxmlformats.org/officeDocument/2006/relationships/slideLayout" Target="../slideLayouts/slideLayout425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419.xml"/><Relationship Id="rId15" Type="http://schemas.openxmlformats.org/officeDocument/2006/relationships/slideLayout" Target="../slideLayouts/slideLayout429.xml"/><Relationship Id="rId23" Type="http://schemas.openxmlformats.org/officeDocument/2006/relationships/theme" Target="../theme/theme21.xml"/><Relationship Id="rId10" Type="http://schemas.openxmlformats.org/officeDocument/2006/relationships/slideLayout" Target="../slideLayouts/slideLayout424.xml"/><Relationship Id="rId19" Type="http://schemas.openxmlformats.org/officeDocument/2006/relationships/slideLayout" Target="../slideLayouts/slideLayout433.xml"/><Relationship Id="rId4" Type="http://schemas.openxmlformats.org/officeDocument/2006/relationships/slideLayout" Target="../slideLayouts/slideLayout418.xml"/><Relationship Id="rId9" Type="http://schemas.openxmlformats.org/officeDocument/2006/relationships/slideLayout" Target="../slideLayouts/slideLayout423.xml"/><Relationship Id="rId14" Type="http://schemas.openxmlformats.org/officeDocument/2006/relationships/slideLayout" Target="../slideLayouts/slideLayout428.xml"/><Relationship Id="rId22" Type="http://schemas.openxmlformats.org/officeDocument/2006/relationships/slideLayout" Target="../slideLayouts/slideLayout4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2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20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19.xml"/><Relationship Id="rId19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Relationship Id="rId22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1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2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20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Relationship Id="rId22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2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9.xml"/><Relationship Id="rId19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Relationship Id="rId22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1.xml"/><Relationship Id="rId1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71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17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0.xml"/><Relationship Id="rId16" Type="http://schemas.openxmlformats.org/officeDocument/2006/relationships/slideLayout" Target="../slideLayouts/slideLayout184.xml"/><Relationship Id="rId20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5" Type="http://schemas.openxmlformats.org/officeDocument/2006/relationships/slideLayout" Target="../slideLayouts/slideLayout183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78.xml"/><Relationship Id="rId19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slideLayout" Target="../slideLayouts/slideLayout182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 userDrawn="1"/>
        </p:nvGrpSpPr>
        <p:grpSpPr>
          <a:xfrm>
            <a:off x="7733839" y="80326"/>
            <a:ext cx="1302657" cy="396346"/>
            <a:chOff x="3899703" y="5377281"/>
            <a:chExt cx="1302657" cy="396346"/>
          </a:xfrm>
        </p:grpSpPr>
        <p:pic>
          <p:nvPicPr>
            <p:cNvPr id="3" name="Picture 11"/>
            <p:cNvPicPr>
              <a:picLocks noChangeAspect="1" noChangeArrowheads="1"/>
            </p:cNvPicPr>
            <p:nvPr userDrawn="1"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899703" y="5377281"/>
              <a:ext cx="678731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99117" y="5377627"/>
              <a:ext cx="503243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262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711" r:id="rId2"/>
    <p:sldLayoutId id="2147483689" r:id="rId3"/>
    <p:sldLayoutId id="2147483678" r:id="rId4"/>
    <p:sldLayoutId id="2147483724" r:id="rId5"/>
    <p:sldLayoutId id="2147483713" r:id="rId6"/>
    <p:sldLayoutId id="2147483712" r:id="rId7"/>
    <p:sldLayoutId id="2147483714" r:id="rId8"/>
    <p:sldLayoutId id="2147483716" r:id="rId9"/>
    <p:sldLayoutId id="2147483715" r:id="rId10"/>
    <p:sldLayoutId id="2147483718" r:id="rId11"/>
    <p:sldLayoutId id="2147483717" r:id="rId12"/>
    <p:sldLayoutId id="2147483704" r:id="rId13"/>
    <p:sldLayoutId id="2147483719" r:id="rId14"/>
    <p:sldLayoutId id="2147483722" r:id="rId15"/>
    <p:sldLayoutId id="2147483720" r:id="rId16"/>
    <p:sldLayoutId id="2147483723" r:id="rId17"/>
    <p:sldLayoutId id="2147483725" r:id="rId1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 userDrawn="1"/>
        </p:nvSpPr>
        <p:spPr>
          <a:xfrm>
            <a:off x="2" y="0"/>
            <a:ext cx="6227318" cy="5486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9" name="Rectangle 1"/>
          <p:cNvSpPr/>
          <p:nvPr userDrawn="1"/>
        </p:nvSpPr>
        <p:spPr>
          <a:xfrm>
            <a:off x="-36512" y="0"/>
            <a:ext cx="161365" cy="54864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tângulo 30"/>
          <p:cNvSpPr/>
          <p:nvPr userDrawn="1"/>
        </p:nvSpPr>
        <p:spPr>
          <a:xfrm>
            <a:off x="6083304" y="40"/>
            <a:ext cx="71143" cy="5486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2" name="Retângulo 31"/>
          <p:cNvSpPr/>
          <p:nvPr userDrawn="1"/>
        </p:nvSpPr>
        <p:spPr>
          <a:xfrm>
            <a:off x="6154448" y="40"/>
            <a:ext cx="72873" cy="5486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13" name="Grupo 12"/>
          <p:cNvGrpSpPr/>
          <p:nvPr userDrawn="1"/>
        </p:nvGrpSpPr>
        <p:grpSpPr>
          <a:xfrm>
            <a:off x="7733839" y="80326"/>
            <a:ext cx="1302657" cy="396346"/>
            <a:chOff x="3899703" y="5377281"/>
            <a:chExt cx="1302657" cy="396346"/>
          </a:xfrm>
        </p:grpSpPr>
        <p:pic>
          <p:nvPicPr>
            <p:cNvPr id="14" name="Picture 11"/>
            <p:cNvPicPr>
              <a:picLocks noChangeAspect="1" noChangeArrowheads="1"/>
            </p:cNvPicPr>
            <p:nvPr userDrawn="1"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899703" y="5377281"/>
              <a:ext cx="678731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99117" y="5377627"/>
              <a:ext cx="503243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740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  <p:sldLayoutId id="2147483909" r:id="rId14"/>
    <p:sldLayoutId id="2147483910" r:id="rId15"/>
    <p:sldLayoutId id="2147483911" r:id="rId16"/>
    <p:sldLayoutId id="2147483912" r:id="rId17"/>
    <p:sldLayoutId id="2147483913" r:id="rId18"/>
    <p:sldLayoutId id="2147483914" r:id="rId19"/>
    <p:sldLayoutId id="2147483915" r:id="rId2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 userDrawn="1"/>
        </p:nvSpPr>
        <p:spPr>
          <a:xfrm>
            <a:off x="2" y="0"/>
            <a:ext cx="6227318" cy="5486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9" name="Rectangle 1"/>
          <p:cNvSpPr/>
          <p:nvPr userDrawn="1"/>
        </p:nvSpPr>
        <p:spPr>
          <a:xfrm>
            <a:off x="-36512" y="0"/>
            <a:ext cx="161365" cy="54864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tângulo 30"/>
          <p:cNvSpPr/>
          <p:nvPr userDrawn="1"/>
        </p:nvSpPr>
        <p:spPr>
          <a:xfrm>
            <a:off x="6083304" y="40"/>
            <a:ext cx="71143" cy="5486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2" name="Retângulo 31"/>
          <p:cNvSpPr/>
          <p:nvPr userDrawn="1"/>
        </p:nvSpPr>
        <p:spPr>
          <a:xfrm>
            <a:off x="6154448" y="40"/>
            <a:ext cx="72873" cy="5486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13" name="Grupo 12"/>
          <p:cNvGrpSpPr/>
          <p:nvPr userDrawn="1"/>
        </p:nvGrpSpPr>
        <p:grpSpPr>
          <a:xfrm>
            <a:off x="7733839" y="80326"/>
            <a:ext cx="1302657" cy="396346"/>
            <a:chOff x="3899703" y="5377281"/>
            <a:chExt cx="1302657" cy="396346"/>
          </a:xfrm>
        </p:grpSpPr>
        <p:pic>
          <p:nvPicPr>
            <p:cNvPr id="14" name="Picture 11"/>
            <p:cNvPicPr>
              <a:picLocks noChangeAspect="1" noChangeArrowheads="1"/>
            </p:cNvPicPr>
            <p:nvPr userDrawn="1"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899703" y="5377281"/>
              <a:ext cx="678731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99117" y="5377627"/>
              <a:ext cx="503243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5406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  <p:sldLayoutId id="2147483932" r:id="rId16"/>
    <p:sldLayoutId id="2147483933" r:id="rId17"/>
    <p:sldLayoutId id="2147483934" r:id="rId18"/>
    <p:sldLayoutId id="2147483935" r:id="rId19"/>
    <p:sldLayoutId id="2147483936" r:id="rId2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 userDrawn="1"/>
        </p:nvSpPr>
        <p:spPr>
          <a:xfrm>
            <a:off x="2" y="0"/>
            <a:ext cx="6227318" cy="5486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9" name="Rectangle 1"/>
          <p:cNvSpPr/>
          <p:nvPr userDrawn="1"/>
        </p:nvSpPr>
        <p:spPr>
          <a:xfrm>
            <a:off x="-36512" y="0"/>
            <a:ext cx="161365" cy="54864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tângulo 30"/>
          <p:cNvSpPr/>
          <p:nvPr userDrawn="1"/>
        </p:nvSpPr>
        <p:spPr>
          <a:xfrm>
            <a:off x="6083304" y="40"/>
            <a:ext cx="71143" cy="5486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2" name="Retângulo 31"/>
          <p:cNvSpPr/>
          <p:nvPr userDrawn="1"/>
        </p:nvSpPr>
        <p:spPr>
          <a:xfrm>
            <a:off x="6154448" y="40"/>
            <a:ext cx="72873" cy="5486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13" name="Grupo 12"/>
          <p:cNvGrpSpPr/>
          <p:nvPr userDrawn="1"/>
        </p:nvGrpSpPr>
        <p:grpSpPr>
          <a:xfrm>
            <a:off x="7733839" y="80326"/>
            <a:ext cx="1302657" cy="396346"/>
            <a:chOff x="3899703" y="5377281"/>
            <a:chExt cx="1302657" cy="396346"/>
          </a:xfrm>
        </p:grpSpPr>
        <p:pic>
          <p:nvPicPr>
            <p:cNvPr id="14" name="Picture 11"/>
            <p:cNvPicPr>
              <a:picLocks noChangeAspect="1" noChangeArrowheads="1"/>
            </p:cNvPicPr>
            <p:nvPr userDrawn="1"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899703" y="5377281"/>
              <a:ext cx="678731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99117" y="5377627"/>
              <a:ext cx="503243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2335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  <p:sldLayoutId id="2147483952" r:id="rId14"/>
    <p:sldLayoutId id="2147483953" r:id="rId15"/>
    <p:sldLayoutId id="2147483954" r:id="rId16"/>
    <p:sldLayoutId id="2147483955" r:id="rId17"/>
    <p:sldLayoutId id="2147483956" r:id="rId18"/>
    <p:sldLayoutId id="2147483957" r:id="rId19"/>
    <p:sldLayoutId id="2147483958" r:id="rId2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 userDrawn="1"/>
        </p:nvGrpSpPr>
        <p:grpSpPr>
          <a:xfrm>
            <a:off x="7733839" y="80326"/>
            <a:ext cx="1302657" cy="396346"/>
            <a:chOff x="3899703" y="5377281"/>
            <a:chExt cx="1302657" cy="396346"/>
          </a:xfrm>
        </p:grpSpPr>
        <p:pic>
          <p:nvPicPr>
            <p:cNvPr id="3" name="Picture 11"/>
            <p:cNvPicPr>
              <a:picLocks noChangeAspect="1" noChangeArrowheads="1"/>
            </p:cNvPicPr>
            <p:nvPr userDrawn="1"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899703" y="5377281"/>
              <a:ext cx="678731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99117" y="5377627"/>
              <a:ext cx="503243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058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3973" r:id="rId14"/>
    <p:sldLayoutId id="2147483974" r:id="rId15"/>
    <p:sldLayoutId id="2147483975" r:id="rId16"/>
    <p:sldLayoutId id="2147483976" r:id="rId17"/>
    <p:sldLayoutId id="2147483977" r:id="rId18"/>
    <p:sldLayoutId id="2147483978" r:id="rId19"/>
    <p:sldLayoutId id="2147483979" r:id="rId2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 userDrawn="1"/>
        </p:nvSpPr>
        <p:spPr>
          <a:xfrm>
            <a:off x="2" y="0"/>
            <a:ext cx="6227318" cy="5486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9" name="Rectangle 1"/>
          <p:cNvSpPr/>
          <p:nvPr userDrawn="1"/>
        </p:nvSpPr>
        <p:spPr>
          <a:xfrm>
            <a:off x="-36512" y="0"/>
            <a:ext cx="161365" cy="54864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tângulo 30"/>
          <p:cNvSpPr/>
          <p:nvPr userDrawn="1"/>
        </p:nvSpPr>
        <p:spPr>
          <a:xfrm>
            <a:off x="6083304" y="40"/>
            <a:ext cx="71143" cy="5486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2" name="Retângulo 31"/>
          <p:cNvSpPr/>
          <p:nvPr userDrawn="1"/>
        </p:nvSpPr>
        <p:spPr>
          <a:xfrm>
            <a:off x="6154448" y="40"/>
            <a:ext cx="72873" cy="5486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13" name="Grupo 12"/>
          <p:cNvGrpSpPr/>
          <p:nvPr userDrawn="1"/>
        </p:nvGrpSpPr>
        <p:grpSpPr>
          <a:xfrm>
            <a:off x="7733839" y="80326"/>
            <a:ext cx="1302657" cy="396346"/>
            <a:chOff x="3899703" y="5377281"/>
            <a:chExt cx="1302657" cy="396346"/>
          </a:xfrm>
        </p:grpSpPr>
        <p:pic>
          <p:nvPicPr>
            <p:cNvPr id="14" name="Picture 11"/>
            <p:cNvPicPr>
              <a:picLocks noChangeAspect="1" noChangeArrowheads="1"/>
            </p:cNvPicPr>
            <p:nvPr userDrawn="1"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899703" y="5377281"/>
              <a:ext cx="678731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99117" y="5377627"/>
              <a:ext cx="503243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986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  <p:sldLayoutId id="2147483996" r:id="rId16"/>
    <p:sldLayoutId id="2147483997" r:id="rId17"/>
    <p:sldLayoutId id="2147483998" r:id="rId18"/>
    <p:sldLayoutId id="2147483999" r:id="rId19"/>
    <p:sldLayoutId id="2147484000" r:id="rId2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 userDrawn="1"/>
        </p:nvSpPr>
        <p:spPr>
          <a:xfrm>
            <a:off x="2" y="0"/>
            <a:ext cx="6227318" cy="5486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9" name="Rectangle 1"/>
          <p:cNvSpPr/>
          <p:nvPr userDrawn="1"/>
        </p:nvSpPr>
        <p:spPr>
          <a:xfrm>
            <a:off x="-36512" y="0"/>
            <a:ext cx="161365" cy="54864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tângulo 30"/>
          <p:cNvSpPr/>
          <p:nvPr userDrawn="1"/>
        </p:nvSpPr>
        <p:spPr>
          <a:xfrm>
            <a:off x="6083304" y="40"/>
            <a:ext cx="71143" cy="5486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2" name="Retângulo 31"/>
          <p:cNvSpPr/>
          <p:nvPr userDrawn="1"/>
        </p:nvSpPr>
        <p:spPr>
          <a:xfrm>
            <a:off x="6154448" y="40"/>
            <a:ext cx="72873" cy="5486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13" name="Grupo 12"/>
          <p:cNvGrpSpPr/>
          <p:nvPr userDrawn="1"/>
        </p:nvGrpSpPr>
        <p:grpSpPr>
          <a:xfrm>
            <a:off x="7733839" y="80326"/>
            <a:ext cx="1302657" cy="396346"/>
            <a:chOff x="3899703" y="5377281"/>
            <a:chExt cx="1302657" cy="396346"/>
          </a:xfrm>
        </p:grpSpPr>
        <p:pic>
          <p:nvPicPr>
            <p:cNvPr id="14" name="Picture 11"/>
            <p:cNvPicPr>
              <a:picLocks noChangeAspect="1" noChangeArrowheads="1"/>
            </p:cNvPicPr>
            <p:nvPr userDrawn="1"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899703" y="5377281"/>
              <a:ext cx="678731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99117" y="5377627"/>
              <a:ext cx="503243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8676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  <p:sldLayoutId id="2147484015" r:id="rId14"/>
    <p:sldLayoutId id="2147484016" r:id="rId15"/>
    <p:sldLayoutId id="2147484017" r:id="rId16"/>
    <p:sldLayoutId id="2147484018" r:id="rId17"/>
    <p:sldLayoutId id="2147484019" r:id="rId18"/>
    <p:sldLayoutId id="2147484020" r:id="rId1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 userDrawn="1"/>
        </p:nvSpPr>
        <p:spPr>
          <a:xfrm>
            <a:off x="2" y="0"/>
            <a:ext cx="6227318" cy="5486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9" name="Rectangle 1"/>
          <p:cNvSpPr/>
          <p:nvPr userDrawn="1"/>
        </p:nvSpPr>
        <p:spPr>
          <a:xfrm>
            <a:off x="-36512" y="0"/>
            <a:ext cx="161365" cy="54864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tângulo 30"/>
          <p:cNvSpPr/>
          <p:nvPr userDrawn="1"/>
        </p:nvSpPr>
        <p:spPr>
          <a:xfrm>
            <a:off x="6083304" y="40"/>
            <a:ext cx="71143" cy="5486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2" name="Retângulo 31"/>
          <p:cNvSpPr/>
          <p:nvPr userDrawn="1"/>
        </p:nvSpPr>
        <p:spPr>
          <a:xfrm>
            <a:off x="6154448" y="40"/>
            <a:ext cx="72873" cy="5486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13" name="Grupo 12"/>
          <p:cNvGrpSpPr/>
          <p:nvPr userDrawn="1"/>
        </p:nvGrpSpPr>
        <p:grpSpPr>
          <a:xfrm>
            <a:off x="7733839" y="80326"/>
            <a:ext cx="1302657" cy="396346"/>
            <a:chOff x="3899703" y="5377281"/>
            <a:chExt cx="1302657" cy="396346"/>
          </a:xfrm>
        </p:grpSpPr>
        <p:pic>
          <p:nvPicPr>
            <p:cNvPr id="14" name="Picture 11"/>
            <p:cNvPicPr>
              <a:picLocks noChangeAspect="1" noChangeArrowheads="1"/>
            </p:cNvPicPr>
            <p:nvPr userDrawn="1"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899703" y="5377281"/>
              <a:ext cx="678731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99117" y="5377627"/>
              <a:ext cx="503243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873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  <p:sldLayoutId id="2147484053" r:id="rId12"/>
    <p:sldLayoutId id="2147484054" r:id="rId13"/>
    <p:sldLayoutId id="2147484055" r:id="rId14"/>
    <p:sldLayoutId id="2147484056" r:id="rId15"/>
    <p:sldLayoutId id="2147484057" r:id="rId16"/>
    <p:sldLayoutId id="2147484058" r:id="rId17"/>
    <p:sldLayoutId id="2147484059" r:id="rId18"/>
    <p:sldLayoutId id="2147484060" r:id="rId19"/>
    <p:sldLayoutId id="2147484061" r:id="rId20"/>
    <p:sldLayoutId id="2147484062" r:id="rId21"/>
    <p:sldLayoutId id="2147484063" r:id="rId22"/>
    <p:sldLayoutId id="2147484064" r:id="rId2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 userDrawn="1"/>
        </p:nvSpPr>
        <p:spPr>
          <a:xfrm>
            <a:off x="2" y="0"/>
            <a:ext cx="6227318" cy="5486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9" name="Rectangle 1"/>
          <p:cNvSpPr/>
          <p:nvPr userDrawn="1"/>
        </p:nvSpPr>
        <p:spPr>
          <a:xfrm>
            <a:off x="-36512" y="0"/>
            <a:ext cx="161365" cy="54864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tângulo 30"/>
          <p:cNvSpPr/>
          <p:nvPr userDrawn="1"/>
        </p:nvSpPr>
        <p:spPr>
          <a:xfrm>
            <a:off x="6083304" y="40"/>
            <a:ext cx="71143" cy="5486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2" name="Retângulo 31"/>
          <p:cNvSpPr/>
          <p:nvPr userDrawn="1"/>
        </p:nvSpPr>
        <p:spPr>
          <a:xfrm>
            <a:off x="6154448" y="40"/>
            <a:ext cx="72873" cy="5486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13" name="Grupo 12"/>
          <p:cNvGrpSpPr/>
          <p:nvPr userDrawn="1"/>
        </p:nvGrpSpPr>
        <p:grpSpPr>
          <a:xfrm>
            <a:off x="7733839" y="80326"/>
            <a:ext cx="1302657" cy="396346"/>
            <a:chOff x="3899703" y="5377281"/>
            <a:chExt cx="1302657" cy="396346"/>
          </a:xfrm>
        </p:grpSpPr>
        <p:pic>
          <p:nvPicPr>
            <p:cNvPr id="14" name="Picture 11"/>
            <p:cNvPicPr>
              <a:picLocks noChangeAspect="1" noChangeArrowheads="1"/>
            </p:cNvPicPr>
            <p:nvPr userDrawn="1"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899703" y="5377281"/>
              <a:ext cx="678731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99117" y="5377627"/>
              <a:ext cx="503243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739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  <p:sldLayoutId id="2147484090" r:id="rId12"/>
    <p:sldLayoutId id="2147484091" r:id="rId13"/>
    <p:sldLayoutId id="2147484092" r:id="rId14"/>
    <p:sldLayoutId id="2147484093" r:id="rId15"/>
    <p:sldLayoutId id="2147484094" r:id="rId16"/>
    <p:sldLayoutId id="2147484095" r:id="rId17"/>
    <p:sldLayoutId id="2147484096" r:id="rId18"/>
    <p:sldLayoutId id="2147484097" r:id="rId19"/>
    <p:sldLayoutId id="2147484098" r:id="rId20"/>
    <p:sldLayoutId id="2147484099" r:id="rId21"/>
    <p:sldLayoutId id="2147484100" r:id="rId2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 userDrawn="1"/>
        </p:nvSpPr>
        <p:spPr>
          <a:xfrm>
            <a:off x="2" y="0"/>
            <a:ext cx="6227318" cy="5486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9" name="Rectangle 1"/>
          <p:cNvSpPr/>
          <p:nvPr userDrawn="1"/>
        </p:nvSpPr>
        <p:spPr>
          <a:xfrm>
            <a:off x="-36512" y="0"/>
            <a:ext cx="161365" cy="54864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tângulo 30"/>
          <p:cNvSpPr/>
          <p:nvPr userDrawn="1"/>
        </p:nvSpPr>
        <p:spPr>
          <a:xfrm>
            <a:off x="6083304" y="40"/>
            <a:ext cx="71143" cy="5486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2" name="Retângulo 31"/>
          <p:cNvSpPr/>
          <p:nvPr userDrawn="1"/>
        </p:nvSpPr>
        <p:spPr>
          <a:xfrm>
            <a:off x="6154448" y="40"/>
            <a:ext cx="72873" cy="5486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13" name="Grupo 12"/>
          <p:cNvGrpSpPr/>
          <p:nvPr userDrawn="1"/>
        </p:nvGrpSpPr>
        <p:grpSpPr>
          <a:xfrm>
            <a:off x="7733839" y="80326"/>
            <a:ext cx="1302657" cy="396346"/>
            <a:chOff x="3899703" y="5377281"/>
            <a:chExt cx="1302657" cy="396346"/>
          </a:xfrm>
        </p:grpSpPr>
        <p:pic>
          <p:nvPicPr>
            <p:cNvPr id="14" name="Picture 11"/>
            <p:cNvPicPr>
              <a:picLocks noChangeAspect="1" noChangeArrowheads="1"/>
            </p:cNvPicPr>
            <p:nvPr userDrawn="1"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899703" y="5377281"/>
              <a:ext cx="678731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99117" y="5377627"/>
              <a:ext cx="503243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367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  <p:sldLayoutId id="2147484115" r:id="rId13"/>
    <p:sldLayoutId id="2147484116" r:id="rId14"/>
    <p:sldLayoutId id="2147484117" r:id="rId15"/>
    <p:sldLayoutId id="2147484118" r:id="rId16"/>
    <p:sldLayoutId id="2147484119" r:id="rId17"/>
    <p:sldLayoutId id="2147484120" r:id="rId18"/>
    <p:sldLayoutId id="2147484121" r:id="rId19"/>
    <p:sldLayoutId id="2147484122" r:id="rId2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 userDrawn="1"/>
        </p:nvSpPr>
        <p:spPr>
          <a:xfrm>
            <a:off x="2" y="0"/>
            <a:ext cx="6227318" cy="5486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9" name="Rectangle 1"/>
          <p:cNvSpPr/>
          <p:nvPr userDrawn="1"/>
        </p:nvSpPr>
        <p:spPr>
          <a:xfrm>
            <a:off x="-36512" y="0"/>
            <a:ext cx="161365" cy="54864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tângulo 30"/>
          <p:cNvSpPr/>
          <p:nvPr userDrawn="1"/>
        </p:nvSpPr>
        <p:spPr>
          <a:xfrm>
            <a:off x="6083304" y="40"/>
            <a:ext cx="71143" cy="5486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2" name="Retângulo 31"/>
          <p:cNvSpPr/>
          <p:nvPr userDrawn="1"/>
        </p:nvSpPr>
        <p:spPr>
          <a:xfrm>
            <a:off x="6154448" y="40"/>
            <a:ext cx="72873" cy="5486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13" name="Grupo 12"/>
          <p:cNvGrpSpPr/>
          <p:nvPr userDrawn="1"/>
        </p:nvGrpSpPr>
        <p:grpSpPr>
          <a:xfrm>
            <a:off x="7733839" y="80326"/>
            <a:ext cx="1302657" cy="396346"/>
            <a:chOff x="3899703" y="5377281"/>
            <a:chExt cx="1302657" cy="396346"/>
          </a:xfrm>
        </p:grpSpPr>
        <p:pic>
          <p:nvPicPr>
            <p:cNvPr id="14" name="Picture 11"/>
            <p:cNvPicPr>
              <a:picLocks noChangeAspect="1" noChangeArrowheads="1"/>
            </p:cNvPicPr>
            <p:nvPr userDrawn="1"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899703" y="5377281"/>
              <a:ext cx="678731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99117" y="5377627"/>
              <a:ext cx="503243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585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4135" r:id="rId12"/>
    <p:sldLayoutId id="2147484136" r:id="rId13"/>
    <p:sldLayoutId id="2147484137" r:id="rId14"/>
    <p:sldLayoutId id="2147484138" r:id="rId15"/>
    <p:sldLayoutId id="2147484139" r:id="rId16"/>
    <p:sldLayoutId id="2147484140" r:id="rId17"/>
    <p:sldLayoutId id="2147484141" r:id="rId18"/>
    <p:sldLayoutId id="2147484142" r:id="rId19"/>
    <p:sldLayoutId id="2147484143" r:id="rId2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 userDrawn="1"/>
        </p:nvSpPr>
        <p:spPr>
          <a:xfrm>
            <a:off x="2" y="0"/>
            <a:ext cx="6227318" cy="5486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noFill/>
              </a:ln>
            </a:endParaRPr>
          </a:p>
        </p:txBody>
      </p:sp>
      <p:sp>
        <p:nvSpPr>
          <p:cNvPr id="19" name="Rectangle 1"/>
          <p:cNvSpPr/>
          <p:nvPr userDrawn="1"/>
        </p:nvSpPr>
        <p:spPr>
          <a:xfrm>
            <a:off x="-36512" y="0"/>
            <a:ext cx="161365" cy="54864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tângulo 30"/>
          <p:cNvSpPr/>
          <p:nvPr userDrawn="1"/>
        </p:nvSpPr>
        <p:spPr>
          <a:xfrm>
            <a:off x="6083304" y="40"/>
            <a:ext cx="71143" cy="5486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/>
          <p:cNvSpPr/>
          <p:nvPr userDrawn="1"/>
        </p:nvSpPr>
        <p:spPr>
          <a:xfrm>
            <a:off x="6154448" y="40"/>
            <a:ext cx="72873" cy="5486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upo 12"/>
          <p:cNvGrpSpPr/>
          <p:nvPr userDrawn="1"/>
        </p:nvGrpSpPr>
        <p:grpSpPr>
          <a:xfrm>
            <a:off x="7733839" y="80326"/>
            <a:ext cx="1302657" cy="396346"/>
            <a:chOff x="3899703" y="5377281"/>
            <a:chExt cx="1302657" cy="396346"/>
          </a:xfrm>
        </p:grpSpPr>
        <p:pic>
          <p:nvPicPr>
            <p:cNvPr id="14" name="Picture 11"/>
            <p:cNvPicPr>
              <a:picLocks noChangeAspect="1" noChangeArrowheads="1"/>
            </p:cNvPicPr>
            <p:nvPr userDrawn="1"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899703" y="5377281"/>
              <a:ext cx="678731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99117" y="5377627"/>
              <a:ext cx="503243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97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90" r:id="rId2"/>
    <p:sldLayoutId id="2147483721" r:id="rId3"/>
    <p:sldLayoutId id="2147483670" r:id="rId4"/>
    <p:sldLayoutId id="2147483691" r:id="rId5"/>
    <p:sldLayoutId id="2147483671" r:id="rId6"/>
    <p:sldLayoutId id="2147483659" r:id="rId7"/>
    <p:sldLayoutId id="2147483660" r:id="rId8"/>
    <p:sldLayoutId id="2147483661" r:id="rId9"/>
    <p:sldLayoutId id="2147483682" r:id="rId10"/>
    <p:sldLayoutId id="2147483683" r:id="rId11"/>
    <p:sldLayoutId id="2147483681" r:id="rId12"/>
    <p:sldLayoutId id="2147483684" r:id="rId13"/>
    <p:sldLayoutId id="2147483685" r:id="rId14"/>
    <p:sldLayoutId id="2147483662" r:id="rId15"/>
    <p:sldLayoutId id="2147483663" r:id="rId16"/>
    <p:sldLayoutId id="2147483694" r:id="rId17"/>
    <p:sldLayoutId id="2147483680" r:id="rId18"/>
    <p:sldLayoutId id="2147483726" r:id="rId19"/>
    <p:sldLayoutId id="2147483730" r:id="rId20"/>
    <p:sldLayoutId id="2147483732" r:id="rId2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 userDrawn="1"/>
        </p:nvSpPr>
        <p:spPr>
          <a:xfrm>
            <a:off x="2" y="0"/>
            <a:ext cx="6227318" cy="5486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9" name="Rectangle 1"/>
          <p:cNvSpPr/>
          <p:nvPr userDrawn="1"/>
        </p:nvSpPr>
        <p:spPr>
          <a:xfrm>
            <a:off x="-36512" y="0"/>
            <a:ext cx="161365" cy="54864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tângulo 30"/>
          <p:cNvSpPr/>
          <p:nvPr userDrawn="1"/>
        </p:nvSpPr>
        <p:spPr>
          <a:xfrm>
            <a:off x="6083304" y="40"/>
            <a:ext cx="71143" cy="5486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2" name="Retângulo 31"/>
          <p:cNvSpPr/>
          <p:nvPr userDrawn="1"/>
        </p:nvSpPr>
        <p:spPr>
          <a:xfrm>
            <a:off x="6154448" y="40"/>
            <a:ext cx="72873" cy="5486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13" name="Grupo 12"/>
          <p:cNvGrpSpPr/>
          <p:nvPr userDrawn="1"/>
        </p:nvGrpSpPr>
        <p:grpSpPr>
          <a:xfrm>
            <a:off x="7733839" y="80326"/>
            <a:ext cx="1302657" cy="396346"/>
            <a:chOff x="3899703" y="5377281"/>
            <a:chExt cx="1302657" cy="396346"/>
          </a:xfrm>
        </p:grpSpPr>
        <p:pic>
          <p:nvPicPr>
            <p:cNvPr id="14" name="Picture 11"/>
            <p:cNvPicPr>
              <a:picLocks noChangeAspect="1" noChangeArrowheads="1"/>
            </p:cNvPicPr>
            <p:nvPr userDrawn="1"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899703" y="5377281"/>
              <a:ext cx="678731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99117" y="5377627"/>
              <a:ext cx="503243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216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52" r:id="rId8"/>
    <p:sldLayoutId id="2147484153" r:id="rId9"/>
    <p:sldLayoutId id="2147484154" r:id="rId10"/>
    <p:sldLayoutId id="2147484155" r:id="rId11"/>
    <p:sldLayoutId id="2147484156" r:id="rId12"/>
    <p:sldLayoutId id="2147484157" r:id="rId13"/>
    <p:sldLayoutId id="2147484158" r:id="rId14"/>
    <p:sldLayoutId id="2147484159" r:id="rId15"/>
    <p:sldLayoutId id="2147484160" r:id="rId16"/>
    <p:sldLayoutId id="2147484161" r:id="rId17"/>
    <p:sldLayoutId id="2147484162" r:id="rId18"/>
    <p:sldLayoutId id="2147484163" r:id="rId19"/>
    <p:sldLayoutId id="2147484164" r:id="rId20"/>
    <p:sldLayoutId id="2147484165" r:id="rId21"/>
    <p:sldLayoutId id="2147484166" r:id="rId2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 userDrawn="1"/>
        </p:nvSpPr>
        <p:spPr>
          <a:xfrm>
            <a:off x="2" y="0"/>
            <a:ext cx="6227318" cy="5486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9" name="Rectangle 1"/>
          <p:cNvSpPr/>
          <p:nvPr userDrawn="1"/>
        </p:nvSpPr>
        <p:spPr>
          <a:xfrm>
            <a:off x="-36512" y="0"/>
            <a:ext cx="161365" cy="54864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tângulo 30"/>
          <p:cNvSpPr/>
          <p:nvPr userDrawn="1"/>
        </p:nvSpPr>
        <p:spPr>
          <a:xfrm>
            <a:off x="6083304" y="40"/>
            <a:ext cx="71143" cy="5486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2" name="Retângulo 31"/>
          <p:cNvSpPr/>
          <p:nvPr userDrawn="1"/>
        </p:nvSpPr>
        <p:spPr>
          <a:xfrm>
            <a:off x="6154448" y="40"/>
            <a:ext cx="72873" cy="5486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13" name="Grupo 12"/>
          <p:cNvGrpSpPr/>
          <p:nvPr userDrawn="1"/>
        </p:nvGrpSpPr>
        <p:grpSpPr>
          <a:xfrm>
            <a:off x="7733839" y="80326"/>
            <a:ext cx="1302657" cy="396346"/>
            <a:chOff x="3899703" y="5377281"/>
            <a:chExt cx="1302657" cy="396346"/>
          </a:xfrm>
        </p:grpSpPr>
        <p:pic>
          <p:nvPicPr>
            <p:cNvPr id="14" name="Picture 11"/>
            <p:cNvPicPr>
              <a:picLocks noChangeAspect="1" noChangeArrowheads="1"/>
            </p:cNvPicPr>
            <p:nvPr userDrawn="1"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899703" y="5377281"/>
              <a:ext cx="678731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99117" y="5377627"/>
              <a:ext cx="503243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142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  <p:sldLayoutId id="2147484179" r:id="rId12"/>
    <p:sldLayoutId id="2147484180" r:id="rId13"/>
    <p:sldLayoutId id="2147484181" r:id="rId14"/>
    <p:sldLayoutId id="2147484182" r:id="rId15"/>
    <p:sldLayoutId id="2147484183" r:id="rId16"/>
    <p:sldLayoutId id="2147484184" r:id="rId17"/>
    <p:sldLayoutId id="2147484185" r:id="rId18"/>
    <p:sldLayoutId id="2147484186" r:id="rId19"/>
    <p:sldLayoutId id="2147484187" r:id="rId20"/>
    <p:sldLayoutId id="2147484188" r:id="rId21"/>
    <p:sldLayoutId id="2147484189" r:id="rId2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 userDrawn="1"/>
        </p:nvSpPr>
        <p:spPr>
          <a:xfrm>
            <a:off x="2" y="0"/>
            <a:ext cx="6227318" cy="5486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9" name="Rectangle 1"/>
          <p:cNvSpPr/>
          <p:nvPr userDrawn="1"/>
        </p:nvSpPr>
        <p:spPr>
          <a:xfrm>
            <a:off x="-36512" y="0"/>
            <a:ext cx="161365" cy="54864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tângulo 30"/>
          <p:cNvSpPr/>
          <p:nvPr userDrawn="1"/>
        </p:nvSpPr>
        <p:spPr>
          <a:xfrm>
            <a:off x="6083304" y="40"/>
            <a:ext cx="71143" cy="5486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2" name="Retângulo 31"/>
          <p:cNvSpPr/>
          <p:nvPr userDrawn="1"/>
        </p:nvSpPr>
        <p:spPr>
          <a:xfrm>
            <a:off x="6154448" y="40"/>
            <a:ext cx="72873" cy="5486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13" name="Grupo 12"/>
          <p:cNvGrpSpPr/>
          <p:nvPr userDrawn="1"/>
        </p:nvGrpSpPr>
        <p:grpSpPr>
          <a:xfrm>
            <a:off x="7733839" y="80326"/>
            <a:ext cx="1302657" cy="396346"/>
            <a:chOff x="3899703" y="5377281"/>
            <a:chExt cx="1302657" cy="396346"/>
          </a:xfrm>
        </p:grpSpPr>
        <p:pic>
          <p:nvPicPr>
            <p:cNvPr id="14" name="Picture 11"/>
            <p:cNvPicPr>
              <a:picLocks noChangeAspect="1" noChangeArrowheads="1"/>
            </p:cNvPicPr>
            <p:nvPr userDrawn="1"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899703" y="5377281"/>
              <a:ext cx="678731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99117" y="5377627"/>
              <a:ext cx="503243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881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756" r:id="rId22"/>
    <p:sldLayoutId id="2147483757" r:id="rId23"/>
    <p:sldLayoutId id="2147483758" r:id="rId24"/>
    <p:sldLayoutId id="2147483759" r:id="rId25"/>
    <p:sldLayoutId id="2147483760" r:id="rId2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 userDrawn="1"/>
        </p:nvSpPr>
        <p:spPr>
          <a:xfrm>
            <a:off x="2" y="0"/>
            <a:ext cx="6227318" cy="5486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9" name="Rectangle 1"/>
          <p:cNvSpPr/>
          <p:nvPr userDrawn="1"/>
        </p:nvSpPr>
        <p:spPr>
          <a:xfrm>
            <a:off x="-36512" y="0"/>
            <a:ext cx="161365" cy="54864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tângulo 30"/>
          <p:cNvSpPr/>
          <p:nvPr userDrawn="1"/>
        </p:nvSpPr>
        <p:spPr>
          <a:xfrm>
            <a:off x="6083304" y="40"/>
            <a:ext cx="71143" cy="5486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2" name="Retângulo 31"/>
          <p:cNvSpPr/>
          <p:nvPr userDrawn="1"/>
        </p:nvSpPr>
        <p:spPr>
          <a:xfrm>
            <a:off x="6154448" y="40"/>
            <a:ext cx="72873" cy="5486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13" name="Grupo 12"/>
          <p:cNvGrpSpPr/>
          <p:nvPr userDrawn="1"/>
        </p:nvGrpSpPr>
        <p:grpSpPr>
          <a:xfrm>
            <a:off x="7733839" y="80326"/>
            <a:ext cx="1302657" cy="396346"/>
            <a:chOff x="3899703" y="5377281"/>
            <a:chExt cx="1302657" cy="396346"/>
          </a:xfrm>
        </p:grpSpPr>
        <p:pic>
          <p:nvPicPr>
            <p:cNvPr id="14" name="Picture 11"/>
            <p:cNvPicPr>
              <a:picLocks noChangeAspect="1" noChangeArrowheads="1"/>
            </p:cNvPicPr>
            <p:nvPr userDrawn="1"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899703" y="5377281"/>
              <a:ext cx="678731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99117" y="5377627"/>
              <a:ext cx="503243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2359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3" r:id="rId19"/>
    <p:sldLayoutId id="2147483784" r:id="rId20"/>
    <p:sldLayoutId id="2147483785" r:id="rId21"/>
    <p:sldLayoutId id="2147483786" r:id="rId22"/>
    <p:sldLayoutId id="2147483787" r:id="rId2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 userDrawn="1"/>
        </p:nvSpPr>
        <p:spPr>
          <a:xfrm>
            <a:off x="2" y="0"/>
            <a:ext cx="6227318" cy="5486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9" name="Rectangle 1"/>
          <p:cNvSpPr/>
          <p:nvPr userDrawn="1"/>
        </p:nvSpPr>
        <p:spPr>
          <a:xfrm>
            <a:off x="-36512" y="0"/>
            <a:ext cx="161365" cy="54864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tângulo 30"/>
          <p:cNvSpPr/>
          <p:nvPr userDrawn="1"/>
        </p:nvSpPr>
        <p:spPr>
          <a:xfrm>
            <a:off x="6083304" y="40"/>
            <a:ext cx="71143" cy="5486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2" name="Retângulo 31"/>
          <p:cNvSpPr/>
          <p:nvPr userDrawn="1"/>
        </p:nvSpPr>
        <p:spPr>
          <a:xfrm>
            <a:off x="6154448" y="40"/>
            <a:ext cx="72873" cy="5486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13" name="Grupo 12"/>
          <p:cNvGrpSpPr/>
          <p:nvPr userDrawn="1"/>
        </p:nvGrpSpPr>
        <p:grpSpPr>
          <a:xfrm>
            <a:off x="7733839" y="80326"/>
            <a:ext cx="1302657" cy="396346"/>
            <a:chOff x="3899703" y="5377281"/>
            <a:chExt cx="1302657" cy="396346"/>
          </a:xfrm>
        </p:grpSpPr>
        <p:pic>
          <p:nvPicPr>
            <p:cNvPr id="14" name="Picture 11"/>
            <p:cNvPicPr>
              <a:picLocks noChangeAspect="1" noChangeArrowheads="1"/>
            </p:cNvPicPr>
            <p:nvPr userDrawn="1"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899703" y="5377281"/>
              <a:ext cx="678731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99117" y="5377627"/>
              <a:ext cx="503243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186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06" r:id="rId18"/>
    <p:sldLayoutId id="2147483807" r:id="rId19"/>
    <p:sldLayoutId id="2147483809" r:id="rId20"/>
    <p:sldLayoutId id="2147483810" r:id="rId2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 userDrawn="1"/>
        </p:nvGrpSpPr>
        <p:grpSpPr>
          <a:xfrm>
            <a:off x="7733839" y="80326"/>
            <a:ext cx="1302657" cy="396346"/>
            <a:chOff x="3899703" y="5377281"/>
            <a:chExt cx="1302657" cy="396346"/>
          </a:xfrm>
        </p:grpSpPr>
        <p:pic>
          <p:nvPicPr>
            <p:cNvPr id="3" name="Picture 11"/>
            <p:cNvPicPr>
              <a:picLocks noChangeAspect="1" noChangeArrowheads="1"/>
            </p:cNvPicPr>
            <p:nvPr userDrawn="1"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899703" y="5377281"/>
              <a:ext cx="678731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99117" y="5377627"/>
              <a:ext cx="503243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1639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  <p:sldLayoutId id="2147483827" r:id="rId16"/>
    <p:sldLayoutId id="2147483828" r:id="rId17"/>
    <p:sldLayoutId id="2147483829" r:id="rId18"/>
    <p:sldLayoutId id="2147483830" r:id="rId19"/>
    <p:sldLayoutId id="2147483831" r:id="rId2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 userDrawn="1"/>
        </p:nvSpPr>
        <p:spPr>
          <a:xfrm>
            <a:off x="2" y="0"/>
            <a:ext cx="6227318" cy="5486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9" name="Rectangle 1"/>
          <p:cNvSpPr/>
          <p:nvPr userDrawn="1"/>
        </p:nvSpPr>
        <p:spPr>
          <a:xfrm>
            <a:off x="-36512" y="0"/>
            <a:ext cx="161365" cy="54864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tângulo 30"/>
          <p:cNvSpPr/>
          <p:nvPr userDrawn="1"/>
        </p:nvSpPr>
        <p:spPr>
          <a:xfrm>
            <a:off x="6083304" y="40"/>
            <a:ext cx="71143" cy="5486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2" name="Retângulo 31"/>
          <p:cNvSpPr/>
          <p:nvPr userDrawn="1"/>
        </p:nvSpPr>
        <p:spPr>
          <a:xfrm>
            <a:off x="6154448" y="40"/>
            <a:ext cx="72873" cy="5486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13" name="Grupo 12"/>
          <p:cNvGrpSpPr/>
          <p:nvPr userDrawn="1"/>
        </p:nvGrpSpPr>
        <p:grpSpPr>
          <a:xfrm>
            <a:off x="7733839" y="80326"/>
            <a:ext cx="1302657" cy="396346"/>
            <a:chOff x="3899703" y="5377281"/>
            <a:chExt cx="1302657" cy="396346"/>
          </a:xfrm>
        </p:grpSpPr>
        <p:pic>
          <p:nvPicPr>
            <p:cNvPr id="14" name="Picture 11"/>
            <p:cNvPicPr>
              <a:picLocks noChangeAspect="1" noChangeArrowheads="1"/>
            </p:cNvPicPr>
            <p:nvPr userDrawn="1"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899703" y="5377281"/>
              <a:ext cx="678731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99117" y="5377627"/>
              <a:ext cx="503243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055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  <p:sldLayoutId id="2147483849" r:id="rId17"/>
    <p:sldLayoutId id="2147483850" r:id="rId18"/>
    <p:sldLayoutId id="2147483851" r:id="rId19"/>
    <p:sldLayoutId id="2147483852" r:id="rId2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 userDrawn="1"/>
        </p:nvGrpSpPr>
        <p:grpSpPr>
          <a:xfrm>
            <a:off x="7733839" y="80326"/>
            <a:ext cx="1302657" cy="396346"/>
            <a:chOff x="3899703" y="5377281"/>
            <a:chExt cx="1302657" cy="396346"/>
          </a:xfrm>
        </p:grpSpPr>
        <p:pic>
          <p:nvPicPr>
            <p:cNvPr id="3" name="Picture 11"/>
            <p:cNvPicPr>
              <a:picLocks noChangeAspect="1" noChangeArrowheads="1"/>
            </p:cNvPicPr>
            <p:nvPr userDrawn="1"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899703" y="5377281"/>
              <a:ext cx="678731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99117" y="5377627"/>
              <a:ext cx="503243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736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  <p:sldLayoutId id="2147483871" r:id="rId18"/>
    <p:sldLayoutId id="2147483872" r:id="rId1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 userDrawn="1"/>
        </p:nvSpPr>
        <p:spPr>
          <a:xfrm>
            <a:off x="2" y="0"/>
            <a:ext cx="6227318" cy="5486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9" name="Rectangle 1"/>
          <p:cNvSpPr/>
          <p:nvPr userDrawn="1"/>
        </p:nvSpPr>
        <p:spPr>
          <a:xfrm>
            <a:off x="-36512" y="0"/>
            <a:ext cx="161365" cy="548640"/>
          </a:xfrm>
          <a:prstGeom prst="rect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tângulo 30"/>
          <p:cNvSpPr/>
          <p:nvPr userDrawn="1"/>
        </p:nvSpPr>
        <p:spPr>
          <a:xfrm>
            <a:off x="6083304" y="40"/>
            <a:ext cx="71143" cy="5486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2" name="Retângulo 31"/>
          <p:cNvSpPr/>
          <p:nvPr userDrawn="1"/>
        </p:nvSpPr>
        <p:spPr>
          <a:xfrm>
            <a:off x="6154448" y="40"/>
            <a:ext cx="72873" cy="5486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13" name="Grupo 12"/>
          <p:cNvGrpSpPr/>
          <p:nvPr userDrawn="1"/>
        </p:nvGrpSpPr>
        <p:grpSpPr>
          <a:xfrm>
            <a:off x="7733839" y="80326"/>
            <a:ext cx="1302657" cy="396346"/>
            <a:chOff x="3899703" y="5377281"/>
            <a:chExt cx="1302657" cy="396346"/>
          </a:xfrm>
        </p:grpSpPr>
        <p:pic>
          <p:nvPicPr>
            <p:cNvPr id="14" name="Picture 11"/>
            <p:cNvPicPr>
              <a:picLocks noChangeAspect="1" noChangeArrowheads="1"/>
            </p:cNvPicPr>
            <p:nvPr userDrawn="1"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7" t="17089" r="8231" b="18651"/>
            <a:stretch/>
          </p:blipFill>
          <p:spPr bwMode="auto">
            <a:xfrm>
              <a:off x="3899703" y="5377281"/>
              <a:ext cx="678731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 descr="C:\Users\x364478\Downloads\CIDADE DE SÃO PAULO.png"/>
            <p:cNvPicPr>
              <a:picLocks noChangeAspect="1" noChangeArrowheads="1"/>
            </p:cNvPicPr>
            <p:nvPr userDrawn="1"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63"/>
            <a:stretch/>
          </p:blipFill>
          <p:spPr bwMode="auto">
            <a:xfrm>
              <a:off x="4699117" y="5377627"/>
              <a:ext cx="503243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01101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  <p:sldLayoutId id="2147483892" r:id="rId18"/>
    <p:sldLayoutId id="2147483893" r:id="rId19"/>
    <p:sldLayoutId id="2147483894" r:id="rId2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5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5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4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5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feitura.sp.gov.br/cidade/secretarias/governo/projetos/desestatizacao/interlago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5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18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20170206_viagem_onibus_1.jpg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38" b="21752"/>
          <a:stretch/>
        </p:blipFill>
        <p:spPr bwMode="auto">
          <a:xfrm>
            <a:off x="-2380" y="2173425"/>
            <a:ext cx="9146380" cy="295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566088" y="1377475"/>
            <a:ext cx="8011824" cy="395341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Concessão do Complexo </a:t>
            </a:r>
            <a:r>
              <a:rPr lang="pt-BR" dirty="0"/>
              <a:t>de Interlagos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2"/>
          </p:nvPr>
        </p:nvSpPr>
        <p:spPr>
          <a:xfrm>
            <a:off x="3242605" y="908720"/>
            <a:ext cx="2265499" cy="158712"/>
          </a:xfrm>
        </p:spPr>
        <p:txBody>
          <a:bodyPr/>
          <a:lstStyle/>
          <a:p>
            <a:r>
              <a:rPr lang="pt-BR" dirty="0" smtClean="0"/>
              <a:t>São Paulo</a:t>
            </a:r>
            <a:r>
              <a:rPr lang="pt-BR" dirty="0"/>
              <a:t>, </a:t>
            </a:r>
            <a:r>
              <a:rPr lang="pt-BR" dirty="0" smtClean="0"/>
              <a:t>novembro de 2019</a:t>
            </a:r>
            <a:endParaRPr lang="pt-BR" dirty="0"/>
          </a:p>
        </p:txBody>
      </p:sp>
      <p:sp>
        <p:nvSpPr>
          <p:cNvPr id="10" name="Triângulo retângulo 9"/>
          <p:cNvSpPr/>
          <p:nvPr/>
        </p:nvSpPr>
        <p:spPr>
          <a:xfrm rot="16200000">
            <a:off x="8316304" y="4293211"/>
            <a:ext cx="758179" cy="901968"/>
          </a:xfrm>
          <a:prstGeom prst="rtTriangle">
            <a:avLst/>
          </a:prstGeom>
          <a:gradFill>
            <a:gsLst>
              <a:gs pos="0">
                <a:schemeClr val="tx1">
                  <a:alpha val="16000"/>
                </a:schemeClr>
              </a:gs>
              <a:gs pos="100000">
                <a:schemeClr val="bg2">
                  <a:alpha val="79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1" name="Triângulo retângulo 10"/>
          <p:cNvSpPr/>
          <p:nvPr/>
        </p:nvSpPr>
        <p:spPr>
          <a:xfrm rot="5400000">
            <a:off x="29031" y="2144393"/>
            <a:ext cx="751520" cy="809585"/>
          </a:xfrm>
          <a:prstGeom prst="rtTriangle">
            <a:avLst/>
          </a:prstGeom>
          <a:gradFill>
            <a:gsLst>
              <a:gs pos="0">
                <a:schemeClr val="tx1">
                  <a:alpha val="16000"/>
                </a:schemeClr>
              </a:gs>
              <a:gs pos="100000">
                <a:schemeClr val="bg2">
                  <a:alpha val="79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7" name="object 2"/>
          <p:cNvSpPr/>
          <p:nvPr/>
        </p:nvSpPr>
        <p:spPr>
          <a:xfrm>
            <a:off x="-36512" y="2173425"/>
            <a:ext cx="9289032" cy="2949860"/>
          </a:xfrm>
          <a:prstGeom prst="rect">
            <a:avLst/>
          </a:prstGeom>
          <a:blipFill>
            <a:blip r:embed="rId5" cstate="print"/>
            <a:srcRect/>
            <a:stretch>
              <a:fillRect l="-1" t="-64692" r="438" b="-67706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065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79512" y="-27384"/>
            <a:ext cx="5832648" cy="430533"/>
          </a:xfrm>
        </p:spPr>
        <p:txBody>
          <a:bodyPr>
            <a:noAutofit/>
          </a:bodyPr>
          <a:lstStyle/>
          <a:p>
            <a:r>
              <a:rPr lang="pt-BR" sz="1600" dirty="0" smtClean="0"/>
              <a:t>Benefícios para o Município de São Paulo é de quase R$ 1 bilhão</a:t>
            </a:r>
            <a:endParaRPr lang="pt-BR" sz="1600" dirty="0"/>
          </a:p>
        </p:txBody>
      </p:sp>
      <p:grpSp>
        <p:nvGrpSpPr>
          <p:cNvPr id="16" name="Grupo 15"/>
          <p:cNvGrpSpPr/>
          <p:nvPr/>
        </p:nvGrpSpPr>
        <p:grpSpPr>
          <a:xfrm>
            <a:off x="188233" y="1253359"/>
            <a:ext cx="8776255" cy="4540826"/>
            <a:chOff x="105792" y="1228700"/>
            <a:chExt cx="8776255" cy="4540826"/>
          </a:xfrm>
        </p:grpSpPr>
        <p:sp>
          <p:nvSpPr>
            <p:cNvPr id="9" name="Rosca 8"/>
            <p:cNvSpPr/>
            <p:nvPr/>
          </p:nvSpPr>
          <p:spPr>
            <a:xfrm>
              <a:off x="2369428" y="1565052"/>
              <a:ext cx="3600000" cy="3600000"/>
            </a:xfrm>
            <a:prstGeom prst="donut">
              <a:avLst>
                <a:gd name="adj" fmla="val 6275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grpSp>
          <p:nvGrpSpPr>
            <p:cNvPr id="11" name="Grupo 10"/>
            <p:cNvGrpSpPr>
              <a:grpSpLocks noChangeAspect="1"/>
            </p:cNvGrpSpPr>
            <p:nvPr/>
          </p:nvGrpSpPr>
          <p:grpSpPr>
            <a:xfrm>
              <a:off x="2810792" y="1655518"/>
              <a:ext cx="720000" cy="720000"/>
              <a:chOff x="3327754" y="1939156"/>
              <a:chExt cx="464400" cy="464400"/>
            </a:xfrm>
          </p:grpSpPr>
          <p:sp>
            <p:nvSpPr>
              <p:cNvPr id="54" name="Oval 5">
                <a:extLst>
                  <a:ext uri="{FF2B5EF4-FFF2-40B4-BE49-F238E27FC236}">
                    <a16:creationId xmlns="" xmlns:a16="http://schemas.microsoft.com/office/drawing/2014/main" id="{96ACFC85-5007-4038-8688-4868B38587D1}"/>
                  </a:ext>
                </a:extLst>
              </p:cNvPr>
              <p:cNvSpPr/>
              <p:nvPr/>
            </p:nvSpPr>
            <p:spPr>
              <a:xfrm>
                <a:off x="3491880" y="2103407"/>
                <a:ext cx="136147" cy="136147"/>
              </a:xfrm>
              <a:prstGeom prst="ellipse">
                <a:avLst/>
              </a:prstGeom>
              <a:solidFill>
                <a:srgbClr val="227D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2" name="Grupo 41"/>
              <p:cNvGrpSpPr/>
              <p:nvPr/>
            </p:nvGrpSpPr>
            <p:grpSpPr>
              <a:xfrm>
                <a:off x="3327754" y="1939156"/>
                <a:ext cx="464400" cy="464400"/>
                <a:chOff x="1475656" y="5412740"/>
                <a:chExt cx="464400" cy="464400"/>
              </a:xfrm>
            </p:grpSpPr>
            <p:sp>
              <p:nvSpPr>
                <p:cNvPr id="51" name="Oval 14"/>
                <p:cNvSpPr/>
                <p:nvPr/>
              </p:nvSpPr>
              <p:spPr>
                <a:xfrm>
                  <a:off x="1475656" y="5412740"/>
                  <a:ext cx="464400" cy="464400"/>
                </a:xfrm>
                <a:prstGeom prst="ellipse">
                  <a:avLst/>
                </a:prstGeom>
                <a:solidFill>
                  <a:srgbClr val="227D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2" name="Rectangle 7">
                  <a:extLst>
                    <a:ext uri="{FF2B5EF4-FFF2-40B4-BE49-F238E27FC236}">
                      <a16:creationId xmlns:a16="http://schemas.microsoft.com/office/drawing/2014/main" xmlns="" id="{F6C79C65-2188-4A4D-8772-35A34B81EB66}"/>
                    </a:ext>
                  </a:extLst>
                </p:cNvPr>
                <p:cNvSpPr/>
                <p:nvPr/>
              </p:nvSpPr>
              <p:spPr>
                <a:xfrm>
                  <a:off x="1583319" y="5515643"/>
                  <a:ext cx="252000" cy="2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0000" h="3240000">
                      <a:moveTo>
                        <a:pt x="401869" y="2055482"/>
                      </a:moveTo>
                      <a:lnTo>
                        <a:pt x="869869" y="2055482"/>
                      </a:lnTo>
                      <a:lnTo>
                        <a:pt x="869869" y="2919482"/>
                      </a:lnTo>
                      <a:lnTo>
                        <a:pt x="401869" y="2919482"/>
                      </a:lnTo>
                      <a:close/>
                      <a:moveTo>
                        <a:pt x="1121949" y="1695482"/>
                      </a:moveTo>
                      <a:lnTo>
                        <a:pt x="1589949" y="1695482"/>
                      </a:lnTo>
                      <a:lnTo>
                        <a:pt x="1589949" y="2919482"/>
                      </a:lnTo>
                      <a:lnTo>
                        <a:pt x="1121949" y="2919482"/>
                      </a:lnTo>
                      <a:close/>
                      <a:moveTo>
                        <a:pt x="1842029" y="1335482"/>
                      </a:moveTo>
                      <a:lnTo>
                        <a:pt x="2310029" y="1335482"/>
                      </a:lnTo>
                      <a:lnTo>
                        <a:pt x="2310029" y="2919482"/>
                      </a:lnTo>
                      <a:lnTo>
                        <a:pt x="1842029" y="2919482"/>
                      </a:lnTo>
                      <a:close/>
                      <a:moveTo>
                        <a:pt x="2562109" y="975482"/>
                      </a:moveTo>
                      <a:lnTo>
                        <a:pt x="3030109" y="975482"/>
                      </a:lnTo>
                      <a:lnTo>
                        <a:pt x="3030109" y="2919482"/>
                      </a:lnTo>
                      <a:lnTo>
                        <a:pt x="2562109" y="2919482"/>
                      </a:lnTo>
                      <a:close/>
                      <a:moveTo>
                        <a:pt x="2321888" y="224805"/>
                      </a:moveTo>
                      <a:lnTo>
                        <a:pt x="2880631" y="247420"/>
                      </a:lnTo>
                      <a:lnTo>
                        <a:pt x="2620844" y="742612"/>
                      </a:lnTo>
                      <a:lnTo>
                        <a:pt x="2546105" y="613161"/>
                      </a:lnTo>
                      <a:lnTo>
                        <a:pt x="541555" y="1770488"/>
                      </a:lnTo>
                      <a:lnTo>
                        <a:pt x="392077" y="1511585"/>
                      </a:lnTo>
                      <a:lnTo>
                        <a:pt x="2396627" y="354257"/>
                      </a:lnTo>
                      <a:close/>
                      <a:moveTo>
                        <a:pt x="0" y="0"/>
                      </a:moveTo>
                      <a:lnTo>
                        <a:pt x="180000" y="0"/>
                      </a:lnTo>
                      <a:lnTo>
                        <a:pt x="180000" y="3059999"/>
                      </a:lnTo>
                      <a:lnTo>
                        <a:pt x="3240000" y="3059999"/>
                      </a:lnTo>
                      <a:lnTo>
                        <a:pt x="3240000" y="3239999"/>
                      </a:lnTo>
                      <a:lnTo>
                        <a:pt x="180000" y="3239999"/>
                      </a:lnTo>
                      <a:lnTo>
                        <a:pt x="180000" y="3240000"/>
                      </a:lnTo>
                      <a:lnTo>
                        <a:pt x="0" y="3240000"/>
                      </a:lnTo>
                      <a:lnTo>
                        <a:pt x="0" y="3239999"/>
                      </a:lnTo>
                      <a:lnTo>
                        <a:pt x="0" y="305999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44" name="Grupo 43"/>
            <p:cNvGrpSpPr>
              <a:grpSpLocks noChangeAspect="1"/>
            </p:cNvGrpSpPr>
            <p:nvPr/>
          </p:nvGrpSpPr>
          <p:grpSpPr>
            <a:xfrm>
              <a:off x="2810791" y="4361858"/>
              <a:ext cx="720000" cy="720000"/>
              <a:chOff x="3868076" y="6356434"/>
              <a:chExt cx="463478" cy="463478"/>
            </a:xfrm>
          </p:grpSpPr>
          <p:sp>
            <p:nvSpPr>
              <p:cNvPr id="47" name="Oval 35">
                <a:extLst>
                  <a:ext uri="{FF2B5EF4-FFF2-40B4-BE49-F238E27FC236}">
                    <a16:creationId xmlns="" xmlns:a16="http://schemas.microsoft.com/office/drawing/2014/main" id="{8099A731-B5C7-4F93-A3D6-6483DB997CEB}"/>
                  </a:ext>
                </a:extLst>
              </p:cNvPr>
              <p:cNvSpPr/>
              <p:nvPr/>
            </p:nvSpPr>
            <p:spPr>
              <a:xfrm>
                <a:off x="3868076" y="6356434"/>
                <a:ext cx="463478" cy="463478"/>
              </a:xfrm>
              <a:prstGeom prst="ellipse">
                <a:avLst/>
              </a:prstGeom>
              <a:solidFill>
                <a:srgbClr val="227D9A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48" name="Picture 5" descr="C:\Users\x364478\Downloads\screwdriver-and-wrench-crossed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3815" y="6462173"/>
                <a:ext cx="252000" cy="25200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upo 13"/>
            <p:cNvGrpSpPr>
              <a:grpSpLocks noChangeAspect="1"/>
            </p:cNvGrpSpPr>
            <p:nvPr/>
          </p:nvGrpSpPr>
          <p:grpSpPr>
            <a:xfrm>
              <a:off x="5005624" y="4386351"/>
              <a:ext cx="720000" cy="720000"/>
              <a:chOff x="5115712" y="4798868"/>
              <a:chExt cx="464400" cy="464400"/>
            </a:xfrm>
          </p:grpSpPr>
          <p:sp>
            <p:nvSpPr>
              <p:cNvPr id="76" name="Oval 10"/>
              <p:cNvSpPr/>
              <p:nvPr/>
            </p:nvSpPr>
            <p:spPr>
              <a:xfrm>
                <a:off x="5115712" y="4798868"/>
                <a:ext cx="464400" cy="464400"/>
              </a:xfrm>
              <a:prstGeom prst="ellipse">
                <a:avLst/>
              </a:prstGeom>
              <a:solidFill>
                <a:srgbClr val="227D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Parallelogram 30">
                <a:extLst>
                  <a:ext uri="{FF2B5EF4-FFF2-40B4-BE49-F238E27FC236}">
                    <a16:creationId xmlns:a16="http://schemas.microsoft.com/office/drawing/2014/main" xmlns="" id="{2ECD6602-DBAA-4994-A49C-79CCDE2F7030}"/>
                  </a:ext>
                </a:extLst>
              </p:cNvPr>
              <p:cNvSpPr/>
              <p:nvPr/>
            </p:nvSpPr>
            <p:spPr>
              <a:xfrm flipH="1">
                <a:off x="5223683" y="4896713"/>
                <a:ext cx="252000" cy="252000"/>
              </a:xfrm>
              <a:custGeom>
                <a:avLst/>
                <a:gdLst/>
                <a:ahLst/>
                <a:cxnLst/>
                <a:rect l="l" t="t" r="r" b="b"/>
                <a:pathLst>
                  <a:path w="3240000" h="3248012">
                    <a:moveTo>
                      <a:pt x="712553" y="858820"/>
                    </a:moveTo>
                    <a:cubicBezTo>
                      <a:pt x="727950" y="858820"/>
                      <a:pt x="743348" y="864694"/>
                      <a:pt x="755096" y="876443"/>
                    </a:cubicBezTo>
                    <a:lnTo>
                      <a:pt x="1193671" y="1315016"/>
                    </a:lnTo>
                    <a:lnTo>
                      <a:pt x="1509169" y="999517"/>
                    </a:lnTo>
                    <a:cubicBezTo>
                      <a:pt x="1509517" y="999169"/>
                      <a:pt x="1509868" y="998827"/>
                      <a:pt x="1510414" y="998691"/>
                    </a:cubicBezTo>
                    <a:lnTo>
                      <a:pt x="1518932" y="988592"/>
                    </a:lnTo>
                    <a:cubicBezTo>
                      <a:pt x="1531945" y="978263"/>
                      <a:pt x="1547912" y="974188"/>
                      <a:pt x="1563209" y="975946"/>
                    </a:cubicBezTo>
                    <a:cubicBezTo>
                      <a:pt x="1578505" y="977705"/>
                      <a:pt x="1593131" y="985299"/>
                      <a:pt x="1603459" y="998313"/>
                    </a:cubicBezTo>
                    <a:lnTo>
                      <a:pt x="1892346" y="1362277"/>
                    </a:lnTo>
                    <a:lnTo>
                      <a:pt x="2149759" y="1177067"/>
                    </a:lnTo>
                    <a:lnTo>
                      <a:pt x="2151621" y="1174867"/>
                    </a:lnTo>
                    <a:cubicBezTo>
                      <a:pt x="2159033" y="1169006"/>
                      <a:pt x="2167397" y="1165168"/>
                      <a:pt x="2176160" y="1163802"/>
                    </a:cubicBezTo>
                    <a:cubicBezTo>
                      <a:pt x="2177188" y="1163485"/>
                      <a:pt x="2178237" y="1163269"/>
                      <a:pt x="2179375" y="1163558"/>
                    </a:cubicBezTo>
                    <a:cubicBezTo>
                      <a:pt x="2184768" y="1161771"/>
                      <a:pt x="2190389" y="1161654"/>
                      <a:pt x="2195921" y="1162300"/>
                    </a:cubicBezTo>
                    <a:cubicBezTo>
                      <a:pt x="2196662" y="1162386"/>
                      <a:pt x="2197402" y="1162487"/>
                      <a:pt x="2198081" y="1162987"/>
                    </a:cubicBezTo>
                    <a:cubicBezTo>
                      <a:pt x="2202197" y="1163290"/>
                      <a:pt x="2206218" y="1164270"/>
                      <a:pt x="2209739" y="1166702"/>
                    </a:cubicBezTo>
                    <a:cubicBezTo>
                      <a:pt x="2213116" y="1166857"/>
                      <a:pt x="2216051" y="1168231"/>
                      <a:pt x="2218766" y="1170038"/>
                    </a:cubicBezTo>
                    <a:cubicBezTo>
                      <a:pt x="2225342" y="1173160"/>
                      <a:pt x="2231151" y="1177875"/>
                      <a:pt x="2235489" y="1184194"/>
                    </a:cubicBezTo>
                    <a:lnTo>
                      <a:pt x="2236132" y="1184737"/>
                    </a:lnTo>
                    <a:lnTo>
                      <a:pt x="2236287" y="1184934"/>
                    </a:lnTo>
                    <a:lnTo>
                      <a:pt x="2238712" y="1187183"/>
                    </a:lnTo>
                    <a:cubicBezTo>
                      <a:pt x="2239115" y="1187744"/>
                      <a:pt x="2239507" y="1188310"/>
                      <a:pt x="2239574" y="1189090"/>
                    </a:cubicBezTo>
                    <a:lnTo>
                      <a:pt x="2540580" y="1569705"/>
                    </a:lnTo>
                    <a:cubicBezTo>
                      <a:pt x="2561191" y="1595768"/>
                      <a:pt x="2556772" y="1633604"/>
                      <a:pt x="2530710" y="1654215"/>
                    </a:cubicBezTo>
                    <a:cubicBezTo>
                      <a:pt x="2504647" y="1674827"/>
                      <a:pt x="2466811" y="1670408"/>
                      <a:pt x="2446199" y="1644345"/>
                    </a:cubicBezTo>
                    <a:lnTo>
                      <a:pt x="2177884" y="1305067"/>
                    </a:lnTo>
                    <a:lnTo>
                      <a:pt x="1934804" y="1479967"/>
                    </a:lnTo>
                    <a:cubicBezTo>
                      <a:pt x="1927367" y="1485317"/>
                      <a:pt x="1919123" y="1488726"/>
                      <a:pt x="1910598" y="1489881"/>
                    </a:cubicBezTo>
                    <a:cubicBezTo>
                      <a:pt x="1885257" y="1507791"/>
                      <a:pt x="1850121" y="1502627"/>
                      <a:pt x="1830495" y="1477903"/>
                    </a:cubicBezTo>
                    <a:lnTo>
                      <a:pt x="1551924" y="1126933"/>
                    </a:lnTo>
                    <a:lnTo>
                      <a:pt x="1239041" y="1439816"/>
                    </a:lnTo>
                    <a:cubicBezTo>
                      <a:pt x="1226569" y="1452288"/>
                      <a:pt x="1209983" y="1458139"/>
                      <a:pt x="1193674" y="1456888"/>
                    </a:cubicBezTo>
                    <a:cubicBezTo>
                      <a:pt x="1177363" y="1458142"/>
                      <a:pt x="1160774" y="1452290"/>
                      <a:pt x="1148301" y="1439816"/>
                    </a:cubicBezTo>
                    <a:lnTo>
                      <a:pt x="670011" y="961527"/>
                    </a:lnTo>
                    <a:cubicBezTo>
                      <a:pt x="646515" y="938031"/>
                      <a:pt x="646515" y="899938"/>
                      <a:pt x="670011" y="876442"/>
                    </a:cubicBezTo>
                    <a:cubicBezTo>
                      <a:pt x="681760" y="864694"/>
                      <a:pt x="697157" y="858820"/>
                      <a:pt x="712553" y="858820"/>
                    </a:cubicBezTo>
                    <a:close/>
                    <a:moveTo>
                      <a:pt x="2790000" y="699581"/>
                    </a:moveTo>
                    <a:lnTo>
                      <a:pt x="450000" y="699581"/>
                    </a:lnTo>
                    <a:lnTo>
                      <a:pt x="450000" y="1851581"/>
                    </a:lnTo>
                    <a:lnTo>
                      <a:pt x="2790000" y="1851581"/>
                    </a:lnTo>
                    <a:close/>
                    <a:moveTo>
                      <a:pt x="2987972" y="519497"/>
                    </a:moveTo>
                    <a:lnTo>
                      <a:pt x="2987972" y="2031665"/>
                    </a:lnTo>
                    <a:lnTo>
                      <a:pt x="252028" y="2031665"/>
                    </a:lnTo>
                    <a:lnTo>
                      <a:pt x="252028" y="519497"/>
                    </a:lnTo>
                    <a:close/>
                    <a:moveTo>
                      <a:pt x="1620000" y="0"/>
                    </a:moveTo>
                    <a:cubicBezTo>
                      <a:pt x="1540462" y="0"/>
                      <a:pt x="1475984" y="64478"/>
                      <a:pt x="1475984" y="144016"/>
                    </a:cubicBezTo>
                    <a:lnTo>
                      <a:pt x="1475984" y="267469"/>
                    </a:lnTo>
                    <a:lnTo>
                      <a:pt x="0" y="267469"/>
                    </a:lnTo>
                    <a:lnTo>
                      <a:pt x="0" y="2283693"/>
                    </a:lnTo>
                    <a:lnTo>
                      <a:pt x="852101" y="2283693"/>
                    </a:lnTo>
                    <a:lnTo>
                      <a:pt x="323771" y="3248012"/>
                    </a:lnTo>
                    <a:lnTo>
                      <a:pt x="621526" y="3248012"/>
                    </a:lnTo>
                    <a:lnTo>
                      <a:pt x="1149856" y="2283693"/>
                    </a:lnTo>
                    <a:lnTo>
                      <a:pt x="2090146" y="2283693"/>
                    </a:lnTo>
                    <a:lnTo>
                      <a:pt x="2618476" y="3248012"/>
                    </a:lnTo>
                    <a:lnTo>
                      <a:pt x="2916231" y="3248012"/>
                    </a:lnTo>
                    <a:lnTo>
                      <a:pt x="2387901" y="2283693"/>
                    </a:lnTo>
                    <a:lnTo>
                      <a:pt x="3240000" y="2283693"/>
                    </a:lnTo>
                    <a:lnTo>
                      <a:pt x="3240000" y="267469"/>
                    </a:lnTo>
                    <a:lnTo>
                      <a:pt x="1764016" y="267469"/>
                    </a:lnTo>
                    <a:lnTo>
                      <a:pt x="1764016" y="144016"/>
                    </a:lnTo>
                    <a:cubicBezTo>
                      <a:pt x="1764016" y="64478"/>
                      <a:pt x="1699538" y="0"/>
                      <a:pt x="162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" name="Grupo 14"/>
            <p:cNvGrpSpPr/>
            <p:nvPr/>
          </p:nvGrpSpPr>
          <p:grpSpPr>
            <a:xfrm>
              <a:off x="4923109" y="1705820"/>
              <a:ext cx="720000" cy="720000"/>
              <a:chOff x="5102543" y="1939421"/>
              <a:chExt cx="464400" cy="464400"/>
            </a:xfrm>
          </p:grpSpPr>
          <p:sp>
            <p:nvSpPr>
              <p:cNvPr id="74" name="Oval 10"/>
              <p:cNvSpPr/>
              <p:nvPr/>
            </p:nvSpPr>
            <p:spPr>
              <a:xfrm>
                <a:off x="5102543" y="1939421"/>
                <a:ext cx="464400" cy="464400"/>
              </a:xfrm>
              <a:prstGeom prst="ellipse">
                <a:avLst/>
              </a:prstGeom>
              <a:solidFill>
                <a:srgbClr val="227D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36" name="Picture 2" descr="C:\Users\x364478\Downloads\audience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5765" y="1987310"/>
                <a:ext cx="361497" cy="361497"/>
              </a:xfrm>
              <a:prstGeom prst="rect">
                <a:avLst/>
              </a:prstGeom>
              <a:noFill/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Retângulo 9"/>
            <p:cNvSpPr/>
            <p:nvPr/>
          </p:nvSpPr>
          <p:spPr>
            <a:xfrm>
              <a:off x="164752" y="1228700"/>
              <a:ext cx="2646040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pt-BR" b="1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Calibri" panose="020F0502020204030204" pitchFamily="34" charset="0"/>
                </a:rPr>
                <a:t>Investimentos </a:t>
              </a:r>
              <a:r>
                <a:rPr lang="pt-BR" sz="16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Calibri" panose="020F0502020204030204" pitchFamily="34" charset="0"/>
                </a:rPr>
                <a:t>e</a:t>
              </a:r>
              <a:r>
                <a:rPr lang="pt-BR" b="1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Calibri" panose="020F0502020204030204" pitchFamily="34" charset="0"/>
                </a:rPr>
                <a:t> geração de empregos</a:t>
              </a:r>
              <a:br>
                <a:rPr lang="pt-BR" b="1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Calibri" panose="020F0502020204030204" pitchFamily="34" charset="0"/>
                </a:rPr>
              </a:br>
              <a:r>
                <a:rPr lang="pt-BR" sz="16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Calibri" panose="020F0502020204030204" pitchFamily="34" charset="0"/>
                </a:rPr>
                <a:t>em 35 anos</a:t>
              </a:r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5688148" y="1228700"/>
              <a:ext cx="3193899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6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Calibri" panose="020F0502020204030204" pitchFamily="34" charset="0"/>
                </a:rPr>
                <a:t>Criação de </a:t>
              </a:r>
              <a:br>
                <a:rPr lang="pt-BR" sz="16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Calibri" panose="020F0502020204030204" pitchFamily="34" charset="0"/>
                </a:rPr>
              </a:br>
              <a:r>
                <a:rPr lang="pt-BR" b="1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Calibri" panose="020F0502020204030204" pitchFamily="34" charset="0"/>
                </a:rPr>
                <a:t>atividades de lazer e serviços</a:t>
              </a:r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5831230" y="4846196"/>
              <a:ext cx="290773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Calibri" panose="020F0502020204030204" pitchFamily="34" charset="0"/>
                </a:rPr>
                <a:t>Aumento da </a:t>
              </a:r>
              <a:r>
                <a:rPr lang="pt-BR" b="1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Calibri" panose="020F0502020204030204" pitchFamily="34" charset="0"/>
                </a:rPr>
                <a:t>arrecadação</a:t>
              </a:r>
              <a:r>
                <a:rPr lang="pt-BR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Calibri" panose="020F0502020204030204" pitchFamily="34" charset="0"/>
                </a:rPr>
                <a:t> e </a:t>
              </a:r>
              <a:r>
                <a:rPr lang="pt-BR" b="1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Calibri" panose="020F0502020204030204" pitchFamily="34" charset="0"/>
                </a:rPr>
                <a:t>desoneração</a:t>
              </a:r>
              <a:r>
                <a:rPr lang="pt-BR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Calibri" panose="020F0502020204030204" pitchFamily="34" charset="0"/>
                </a:rPr>
                <a:t> do orçamento público</a:t>
              </a:r>
            </a:p>
          </p:txBody>
        </p:sp>
        <p:sp>
          <p:nvSpPr>
            <p:cNvPr id="37" name="Retângulo 36"/>
            <p:cNvSpPr/>
            <p:nvPr/>
          </p:nvSpPr>
          <p:spPr>
            <a:xfrm>
              <a:off x="105792" y="4857275"/>
              <a:ext cx="2763960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pt-BR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cs typeface="Calibri" panose="020F0502020204030204" pitchFamily="34" charset="0"/>
                </a:rPr>
                <a:t>Requalificação </a:t>
              </a:r>
              <a:r>
                <a:rPr lang="pt-BR" sz="16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cs typeface="Calibri" panose="020F0502020204030204" pitchFamily="34" charset="0"/>
                </a:rPr>
                <a:t>do</a:t>
              </a:r>
              <a:br>
                <a:rPr lang="pt-BR" sz="16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cs typeface="Calibri" panose="020F0502020204030204" pitchFamily="34" charset="0"/>
                </a:rPr>
              </a:br>
              <a:r>
                <a:rPr lang="pt-BR" sz="16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cs typeface="Calibri" panose="020F0502020204030204" pitchFamily="34" charset="0"/>
                </a:rPr>
                <a:t>equipamento</a:t>
              </a:r>
            </a:p>
          </p:txBody>
        </p:sp>
      </p:grpSp>
      <p:sp>
        <p:nvSpPr>
          <p:cNvPr id="23" name="CaixaDeTexto 22"/>
          <p:cNvSpPr txBox="1"/>
          <p:nvPr/>
        </p:nvSpPr>
        <p:spPr>
          <a:xfrm>
            <a:off x="8316416" y="6453336"/>
            <a:ext cx="712054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9 de 12 </a:t>
            </a:r>
            <a:endParaRPr lang="pt-BR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43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79512" y="-27384"/>
            <a:ext cx="5832648" cy="430533"/>
          </a:xfrm>
        </p:spPr>
        <p:txBody>
          <a:bodyPr>
            <a:noAutofit/>
          </a:bodyPr>
          <a:lstStyle/>
          <a:p>
            <a:r>
              <a:rPr lang="pt-BR" sz="1600" dirty="0" smtClean="0"/>
              <a:t>Benefícios para o Município de São Paulo </a:t>
            </a:r>
            <a:r>
              <a:rPr lang="pt-BR" sz="1600" dirty="0"/>
              <a:t>é</a:t>
            </a:r>
            <a:r>
              <a:rPr lang="pt-BR" sz="1600" dirty="0" smtClean="0"/>
              <a:t> de quase R$ 1 bilhão</a:t>
            </a:r>
            <a:endParaRPr lang="pt-BR" sz="1600" dirty="0"/>
          </a:p>
        </p:txBody>
      </p:sp>
      <p:sp>
        <p:nvSpPr>
          <p:cNvPr id="35" name="CaixaDeTexto 34"/>
          <p:cNvSpPr txBox="1"/>
          <p:nvPr/>
        </p:nvSpPr>
        <p:spPr>
          <a:xfrm>
            <a:off x="-20865" y="6567735"/>
            <a:ext cx="810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Nota:  A </a:t>
            </a:r>
            <a:r>
              <a:rPr lang="pt-BR" sz="8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VPL</a:t>
            </a:r>
            <a:r>
              <a:rPr lang="pt-BR" sz="8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(i</a:t>
            </a:r>
            <a:r>
              <a:rPr lang="pt-BR" sz="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pt-BR" sz="8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</a:t>
            </a:r>
            <a:r>
              <a:rPr lang="pt-BR" sz="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anos; (</a:t>
            </a:r>
            <a:r>
              <a:rPr lang="pt-BR" sz="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</a:t>
            </a:r>
            <a:r>
              <a:rPr lang="pt-BR" sz="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Taxa de desconto: </a:t>
            </a:r>
            <a:r>
              <a:rPr lang="pt-BR" sz="8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9% </a:t>
            </a:r>
            <a:r>
              <a:rPr lang="pt-BR" sz="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a.a. real</a:t>
            </a:r>
            <a:r>
              <a:rPr lang="pt-BR" sz="8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t-BR" sz="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osca 1"/>
          <p:cNvSpPr/>
          <p:nvPr/>
        </p:nvSpPr>
        <p:spPr>
          <a:xfrm>
            <a:off x="251520" y="4212207"/>
            <a:ext cx="1620000" cy="1620000"/>
          </a:xfrm>
          <a:prstGeom prst="donut">
            <a:avLst>
              <a:gd name="adj" fmla="val 999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34117" y="4739641"/>
            <a:ext cx="1085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R$ 376mi</a:t>
            </a:r>
          </a:p>
          <a:p>
            <a:pPr algn="ctr"/>
            <a:r>
              <a:rPr lang="pt-BR" sz="1600" b="1" dirty="0" smtClean="0"/>
              <a:t>Outorga</a:t>
            </a:r>
            <a:endParaRPr lang="pt-BR" sz="1600" b="1" dirty="0"/>
          </a:p>
        </p:txBody>
      </p:sp>
      <p:sp>
        <p:nvSpPr>
          <p:cNvPr id="6" name="Seta para a direita 5"/>
          <p:cNvSpPr/>
          <p:nvPr/>
        </p:nvSpPr>
        <p:spPr>
          <a:xfrm>
            <a:off x="2267744" y="4977254"/>
            <a:ext cx="576064" cy="292388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16584"/>
            <a:ext cx="5521831" cy="253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8316416" y="6453336"/>
            <a:ext cx="78258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10 de 12 </a:t>
            </a:r>
            <a:endParaRPr lang="pt-BR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5422500"/>
              </p:ext>
            </p:extLst>
          </p:nvPr>
        </p:nvGraphicFramePr>
        <p:xfrm>
          <a:off x="327754" y="692696"/>
          <a:ext cx="8398800" cy="297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9393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 rot="16200000">
            <a:off x="2538056" y="242928"/>
            <a:ext cx="6410891" cy="6874024"/>
            <a:chOff x="-29886" y="-16024"/>
            <a:chExt cx="6410891" cy="6874024"/>
          </a:xfrm>
        </p:grpSpPr>
        <p:sp>
          <p:nvSpPr>
            <p:cNvPr id="4" name="Triângulo retângulo 3"/>
            <p:cNvSpPr/>
            <p:nvPr/>
          </p:nvSpPr>
          <p:spPr>
            <a:xfrm>
              <a:off x="0" y="-16024"/>
              <a:ext cx="6381005" cy="6874024"/>
            </a:xfrm>
            <a:prstGeom prst="rtTriangle">
              <a:avLst/>
            </a:prstGeom>
            <a:solidFill>
              <a:srgbClr val="227D9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5" name="Triângulo retângulo 4"/>
            <p:cNvSpPr/>
            <p:nvPr/>
          </p:nvSpPr>
          <p:spPr>
            <a:xfrm>
              <a:off x="-17442" y="2492895"/>
              <a:ext cx="4052030" cy="4365104"/>
            </a:xfrm>
            <a:prstGeom prst="rtTriangle">
              <a:avLst/>
            </a:prstGeom>
            <a:gradFill>
              <a:gsLst>
                <a:gs pos="0">
                  <a:schemeClr val="tx1">
                    <a:alpha val="16000"/>
                  </a:schemeClr>
                </a:gs>
                <a:gs pos="100000">
                  <a:schemeClr val="bg2">
                    <a:alpha val="79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6" name="Triângulo retângulo 5"/>
            <p:cNvSpPr/>
            <p:nvPr/>
          </p:nvSpPr>
          <p:spPr>
            <a:xfrm>
              <a:off x="-29886" y="4228078"/>
              <a:ext cx="2441299" cy="2629922"/>
            </a:xfrm>
            <a:prstGeom prst="rtTriangle">
              <a:avLst/>
            </a:prstGeom>
            <a:gradFill>
              <a:gsLst>
                <a:gs pos="0">
                  <a:schemeClr val="tx1">
                    <a:alpha val="16000"/>
                  </a:schemeClr>
                </a:gs>
                <a:gs pos="100000">
                  <a:schemeClr val="bg2">
                    <a:alpha val="79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prstClr val="white"/>
                </a:solidFill>
              </a:endParaRPr>
            </a:p>
          </p:txBody>
        </p:sp>
      </p:grpSp>
      <p:sp>
        <p:nvSpPr>
          <p:cNvPr id="12" name="Text Placeholder 9"/>
          <p:cNvSpPr txBox="1">
            <a:spLocks/>
          </p:cNvSpPr>
          <p:nvPr/>
        </p:nvSpPr>
        <p:spPr>
          <a:xfrm>
            <a:off x="-15343" y="3171448"/>
            <a:ext cx="4283968" cy="473576"/>
          </a:xfrm>
          <a:prstGeom prst="rect">
            <a:avLst/>
          </a:prstGeom>
        </p:spPr>
        <p:txBody>
          <a:bodyPr anchor="ctr"/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solidFill>
                  <a:schemeClr val="accent5">
                    <a:lumMod val="50000"/>
                  </a:schemeClr>
                </a:solidFill>
              </a:rPr>
              <a:t>Apêndice: Etapas finalizadas</a:t>
            </a:r>
            <a:endParaRPr lang="pt-BR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4" name="Conector reto 13"/>
          <p:cNvCxnSpPr/>
          <p:nvPr/>
        </p:nvCxnSpPr>
        <p:spPr>
          <a:xfrm>
            <a:off x="0" y="3429000"/>
            <a:ext cx="4427984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6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Etapas finalizadas</a:t>
            </a:r>
            <a:endParaRPr lang="pt-BR" dirty="0">
              <a:latin typeface="+mj-lt"/>
            </a:endParaRPr>
          </a:p>
        </p:txBody>
      </p:sp>
      <p:sp>
        <p:nvSpPr>
          <p:cNvPr id="26" name="Rectangle 3"/>
          <p:cNvSpPr/>
          <p:nvPr/>
        </p:nvSpPr>
        <p:spPr>
          <a:xfrm>
            <a:off x="107504" y="2564904"/>
            <a:ext cx="8784976" cy="150805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altLang="ko-KR">
              <a:solidFill>
                <a:prstClr val="white"/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2195736" y="764704"/>
            <a:ext cx="1402807" cy="1980200"/>
            <a:chOff x="655387" y="1572242"/>
            <a:chExt cx="1402807" cy="1980200"/>
          </a:xfrm>
        </p:grpSpPr>
        <p:cxnSp>
          <p:nvCxnSpPr>
            <p:cNvPr id="42" name="Straight Connector 29"/>
            <p:cNvCxnSpPr>
              <a:endCxn id="27" idx="4"/>
            </p:cNvCxnSpPr>
            <p:nvPr/>
          </p:nvCxnSpPr>
          <p:spPr>
            <a:xfrm>
              <a:off x="1357475" y="2220242"/>
              <a:ext cx="0" cy="133220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65"/>
            <p:cNvSpPr txBox="1"/>
            <p:nvPr/>
          </p:nvSpPr>
          <p:spPr>
            <a:xfrm>
              <a:off x="655387" y="2364330"/>
              <a:ext cx="140280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altLang="ko-KR" sz="1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Lançamento da Consulta Pública</a:t>
              </a:r>
              <a:endParaRPr lang="pt-BR" altLang="ko-KR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endParaRPr>
            </a:p>
          </p:txBody>
        </p:sp>
        <p:grpSp>
          <p:nvGrpSpPr>
            <p:cNvPr id="2" name="Grupo 1"/>
            <p:cNvGrpSpPr/>
            <p:nvPr/>
          </p:nvGrpSpPr>
          <p:grpSpPr>
            <a:xfrm>
              <a:off x="1032790" y="1572242"/>
              <a:ext cx="648000" cy="648000"/>
              <a:chOff x="1997646" y="1572242"/>
              <a:chExt cx="648000" cy="648000"/>
            </a:xfrm>
          </p:grpSpPr>
          <p:sp>
            <p:nvSpPr>
              <p:cNvPr id="37" name="AutoShape 92"/>
              <p:cNvSpPr>
                <a:spLocks noChangeAspect="1" noChangeArrowheads="1"/>
              </p:cNvSpPr>
              <p:nvPr/>
            </p:nvSpPr>
            <p:spPr bwMode="auto">
              <a:xfrm rot="16200000" flipH="1">
                <a:off x="1997646" y="1572242"/>
                <a:ext cx="648000" cy="648000"/>
              </a:xfrm>
              <a:prstGeom prst="ellipse">
                <a:avLst/>
              </a:prstGeom>
              <a:solidFill>
                <a:schemeClr val="accent1"/>
              </a:solidFill>
              <a:ln w="25400">
                <a:noFill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pt-BR" altLang="ko-KR" sz="2800">
                  <a:solidFill>
                    <a:prstClr val="white"/>
                  </a:solidFill>
                  <a:latin typeface="Arial Black" pitchFamily="34" charset="0"/>
                </a:endParaRPr>
              </a:p>
            </p:txBody>
          </p:sp>
          <p:pic>
            <p:nvPicPr>
              <p:cNvPr id="2050" name="Picture 2" descr="C:\Users\x364478\Downloads\audience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5646" y="1680241"/>
                <a:ext cx="432000" cy="43200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7" name="Oval 4"/>
            <p:cNvSpPr/>
            <p:nvPr/>
          </p:nvSpPr>
          <p:spPr>
            <a:xfrm>
              <a:off x="1267475" y="337244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 altLang="ko-KR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3479164" y="1049657"/>
            <a:ext cx="1082277" cy="1695247"/>
            <a:chOff x="3128310" y="1929203"/>
            <a:chExt cx="1082277" cy="1695247"/>
          </a:xfrm>
        </p:grpSpPr>
        <p:cxnSp>
          <p:nvCxnSpPr>
            <p:cNvPr id="30" name="Straight Connector 30"/>
            <p:cNvCxnSpPr>
              <a:endCxn id="44" idx="4"/>
            </p:cNvCxnSpPr>
            <p:nvPr/>
          </p:nvCxnSpPr>
          <p:spPr>
            <a:xfrm>
              <a:off x="3682951" y="2564904"/>
              <a:ext cx="6917" cy="1059546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65"/>
            <p:cNvSpPr txBox="1"/>
            <p:nvPr/>
          </p:nvSpPr>
          <p:spPr>
            <a:xfrm>
              <a:off x="3128310" y="2652362"/>
              <a:ext cx="108227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altLang="ko-KR" sz="1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Audiência Pública</a:t>
              </a:r>
              <a:endParaRPr lang="pt-BR" altLang="ko-KR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endParaRPr>
            </a:p>
          </p:txBody>
        </p:sp>
        <p:sp>
          <p:nvSpPr>
            <p:cNvPr id="44" name="Oval 6"/>
            <p:cNvSpPr/>
            <p:nvPr/>
          </p:nvSpPr>
          <p:spPr>
            <a:xfrm>
              <a:off x="3599868" y="344445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 altLang="ko-KR">
                <a:solidFill>
                  <a:prstClr val="white"/>
                </a:solidFill>
              </a:endParaRPr>
            </a:p>
          </p:txBody>
        </p:sp>
        <p:grpSp>
          <p:nvGrpSpPr>
            <p:cNvPr id="8" name="Grupo 7"/>
            <p:cNvGrpSpPr/>
            <p:nvPr/>
          </p:nvGrpSpPr>
          <p:grpSpPr>
            <a:xfrm>
              <a:off x="3383916" y="1929203"/>
              <a:ext cx="648000" cy="648000"/>
              <a:chOff x="3599964" y="1929203"/>
              <a:chExt cx="648000" cy="648000"/>
            </a:xfrm>
          </p:grpSpPr>
          <p:sp>
            <p:nvSpPr>
              <p:cNvPr id="36" name="AutoShape 92"/>
              <p:cNvSpPr>
                <a:spLocks noChangeAspect="1" noChangeArrowheads="1"/>
              </p:cNvSpPr>
              <p:nvPr/>
            </p:nvSpPr>
            <p:spPr bwMode="auto">
              <a:xfrm rot="16200000" flipH="1">
                <a:off x="3599964" y="1929203"/>
                <a:ext cx="648000" cy="648000"/>
              </a:xfrm>
              <a:prstGeom prst="ellipse">
                <a:avLst/>
              </a:prstGeom>
              <a:solidFill>
                <a:schemeClr val="accent1"/>
              </a:solidFill>
              <a:ln w="25400">
                <a:noFill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pt-BR" altLang="ko-KR" sz="2800">
                  <a:solidFill>
                    <a:prstClr val="white"/>
                  </a:solidFill>
                  <a:latin typeface="Arial Black" pitchFamily="34" charset="0"/>
                </a:endParaRPr>
              </a:p>
            </p:txBody>
          </p:sp>
          <p:pic>
            <p:nvPicPr>
              <p:cNvPr id="47" name="Picture 6" descr="C:\Users\x364478\Downloads\tick-inside-circle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14889" y="2060848"/>
                <a:ext cx="396000" cy="39600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" name="Grupo 9"/>
          <p:cNvGrpSpPr/>
          <p:nvPr/>
        </p:nvGrpSpPr>
        <p:grpSpPr>
          <a:xfrm>
            <a:off x="5207356" y="764776"/>
            <a:ext cx="1402807" cy="1980128"/>
            <a:chOff x="4752020" y="1713251"/>
            <a:chExt cx="1402807" cy="1980128"/>
          </a:xfrm>
        </p:grpSpPr>
        <p:sp>
          <p:nvSpPr>
            <p:cNvPr id="28" name="Oval 5"/>
            <p:cNvSpPr/>
            <p:nvPr/>
          </p:nvSpPr>
          <p:spPr>
            <a:xfrm>
              <a:off x="5375455" y="351337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 altLang="ko-KR">
                <a:solidFill>
                  <a:prstClr val="white"/>
                </a:solidFill>
              </a:endParaRPr>
            </a:p>
          </p:txBody>
        </p:sp>
        <p:cxnSp>
          <p:nvCxnSpPr>
            <p:cNvPr id="45" name="Straight Connector 32"/>
            <p:cNvCxnSpPr>
              <a:cxnSpLocks/>
              <a:endCxn id="28" idx="4"/>
            </p:cNvCxnSpPr>
            <p:nvPr/>
          </p:nvCxnSpPr>
          <p:spPr>
            <a:xfrm>
              <a:off x="5436060" y="2361251"/>
              <a:ext cx="29395" cy="1332128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65"/>
            <p:cNvSpPr txBox="1"/>
            <p:nvPr/>
          </p:nvSpPr>
          <p:spPr>
            <a:xfrm>
              <a:off x="4752020" y="2505267"/>
              <a:ext cx="140280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altLang="ko-KR" sz="1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Encerramento da Consulta Pública</a:t>
              </a:r>
              <a:endParaRPr lang="pt-BR" altLang="ko-KR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endParaRPr>
            </a:p>
          </p:txBody>
        </p:sp>
        <p:grpSp>
          <p:nvGrpSpPr>
            <p:cNvPr id="6" name="Grupo 5"/>
            <p:cNvGrpSpPr/>
            <p:nvPr/>
          </p:nvGrpSpPr>
          <p:grpSpPr>
            <a:xfrm>
              <a:off x="5112060" y="1713251"/>
              <a:ext cx="648000" cy="648000"/>
              <a:chOff x="4716016" y="1713251"/>
              <a:chExt cx="648000" cy="648000"/>
            </a:xfrm>
          </p:grpSpPr>
          <p:sp>
            <p:nvSpPr>
              <p:cNvPr id="38" name="AutoShape 92"/>
              <p:cNvSpPr>
                <a:spLocks noChangeAspect="1" noChangeArrowheads="1"/>
              </p:cNvSpPr>
              <p:nvPr/>
            </p:nvSpPr>
            <p:spPr bwMode="auto">
              <a:xfrm rot="16200000" flipH="1">
                <a:off x="4716016" y="1713251"/>
                <a:ext cx="648000" cy="648000"/>
              </a:xfrm>
              <a:prstGeom prst="ellipse">
                <a:avLst/>
              </a:prstGeom>
              <a:solidFill>
                <a:schemeClr val="accent1"/>
              </a:solidFill>
              <a:ln w="25400">
                <a:noFill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pt-BR" altLang="ko-KR" sz="2800">
                  <a:solidFill>
                    <a:prstClr val="white"/>
                  </a:solidFill>
                  <a:latin typeface="Arial Black" pitchFamily="34" charset="0"/>
                </a:endParaRPr>
              </a:p>
            </p:txBody>
          </p:sp>
          <p:pic>
            <p:nvPicPr>
              <p:cNvPr id="35" name="Picture 2" descr="C:\Users\x364478\Downloads\audience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4016" y="1821250"/>
                <a:ext cx="432000" cy="43200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3" name="CaixaDeTexto 42"/>
          <p:cNvSpPr txBox="1"/>
          <p:nvPr/>
        </p:nvSpPr>
        <p:spPr>
          <a:xfrm>
            <a:off x="8316416" y="6453336"/>
            <a:ext cx="78258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0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| 11 de 12 </a:t>
            </a:r>
            <a:endParaRPr lang="pt-BR" sz="1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480654" y="1040365"/>
            <a:ext cx="1402807" cy="1668555"/>
            <a:chOff x="5364088" y="683404"/>
            <a:chExt cx="1402807" cy="1668555"/>
          </a:xfrm>
        </p:grpSpPr>
        <p:grpSp>
          <p:nvGrpSpPr>
            <p:cNvPr id="46" name="Grupo 45"/>
            <p:cNvGrpSpPr/>
            <p:nvPr/>
          </p:nvGrpSpPr>
          <p:grpSpPr>
            <a:xfrm>
              <a:off x="5364088" y="683404"/>
              <a:ext cx="1402807" cy="1668555"/>
              <a:chOff x="2986451" y="1929203"/>
              <a:chExt cx="1402807" cy="1668555"/>
            </a:xfrm>
          </p:grpSpPr>
          <p:cxnSp>
            <p:nvCxnSpPr>
              <p:cNvPr id="52" name="Straight Connector 30"/>
              <p:cNvCxnSpPr>
                <a:endCxn id="54" idx="4"/>
              </p:cNvCxnSpPr>
              <p:nvPr/>
            </p:nvCxnSpPr>
            <p:spPr>
              <a:xfrm>
                <a:off x="3682951" y="2564904"/>
                <a:ext cx="6917" cy="1032854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65"/>
              <p:cNvSpPr txBox="1"/>
              <p:nvPr/>
            </p:nvSpPr>
            <p:spPr>
              <a:xfrm>
                <a:off x="2986451" y="2865307"/>
                <a:ext cx="1402807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altLang="ko-KR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cs typeface="Arial" pitchFamily="34" charset="0"/>
                  </a:rPr>
                  <a:t>PPMI</a:t>
                </a:r>
                <a:endParaRPr lang="pt-BR" altLang="ko-KR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endParaRPr>
              </a:p>
            </p:txBody>
          </p:sp>
          <p:sp>
            <p:nvSpPr>
              <p:cNvPr id="54" name="Oval 6"/>
              <p:cNvSpPr/>
              <p:nvPr/>
            </p:nvSpPr>
            <p:spPr>
              <a:xfrm>
                <a:off x="3599868" y="3417758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 altLang="ko-KR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AutoShape 92"/>
              <p:cNvSpPr>
                <a:spLocks noChangeAspect="1" noChangeArrowheads="1"/>
              </p:cNvSpPr>
              <p:nvPr/>
            </p:nvSpPr>
            <p:spPr bwMode="auto">
              <a:xfrm rot="16200000" flipH="1">
                <a:off x="3383916" y="1929203"/>
                <a:ext cx="648000" cy="648000"/>
              </a:xfrm>
              <a:prstGeom prst="ellipse">
                <a:avLst/>
              </a:prstGeom>
              <a:solidFill>
                <a:schemeClr val="accent1"/>
              </a:solidFill>
              <a:ln w="25400">
                <a:noFill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0" h="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pt-BR" altLang="ko-KR" sz="2800">
                  <a:solidFill>
                    <a:prstClr val="white"/>
                  </a:solidFill>
                  <a:latin typeface="Arial Black" pitchFamily="34" charset="0"/>
                </a:endParaRPr>
              </a:p>
            </p:txBody>
          </p:sp>
        </p:grpSp>
        <p:sp>
          <p:nvSpPr>
            <p:cNvPr id="58" name="Parallelogram 30">
              <a:extLst>
                <a:ext uri="{FF2B5EF4-FFF2-40B4-BE49-F238E27FC236}">
                  <a16:creationId xmlns="" xmlns:a16="http://schemas.microsoft.com/office/drawing/2014/main" id="{2ECD6602-DBAA-4994-A49C-79CCDE2F7030}"/>
                </a:ext>
              </a:extLst>
            </p:cNvPr>
            <p:cNvSpPr/>
            <p:nvPr/>
          </p:nvSpPr>
          <p:spPr>
            <a:xfrm flipH="1">
              <a:off x="5884857" y="796252"/>
              <a:ext cx="390698" cy="390698"/>
            </a:xfrm>
            <a:custGeom>
              <a:avLst/>
              <a:gdLst/>
              <a:ahLst/>
              <a:cxnLst/>
              <a:rect l="l" t="t" r="r" b="b"/>
              <a:pathLst>
                <a:path w="3240000" h="3248012">
                  <a:moveTo>
                    <a:pt x="712553" y="858820"/>
                  </a:moveTo>
                  <a:cubicBezTo>
                    <a:pt x="727950" y="858820"/>
                    <a:pt x="743348" y="864694"/>
                    <a:pt x="755096" y="876443"/>
                  </a:cubicBezTo>
                  <a:lnTo>
                    <a:pt x="1193671" y="1315016"/>
                  </a:lnTo>
                  <a:lnTo>
                    <a:pt x="1509169" y="999517"/>
                  </a:lnTo>
                  <a:cubicBezTo>
                    <a:pt x="1509517" y="999169"/>
                    <a:pt x="1509868" y="998827"/>
                    <a:pt x="1510414" y="998691"/>
                  </a:cubicBezTo>
                  <a:lnTo>
                    <a:pt x="1518932" y="988592"/>
                  </a:lnTo>
                  <a:cubicBezTo>
                    <a:pt x="1531945" y="978263"/>
                    <a:pt x="1547912" y="974188"/>
                    <a:pt x="1563209" y="975946"/>
                  </a:cubicBezTo>
                  <a:cubicBezTo>
                    <a:pt x="1578505" y="977705"/>
                    <a:pt x="1593131" y="985299"/>
                    <a:pt x="1603459" y="998313"/>
                  </a:cubicBezTo>
                  <a:lnTo>
                    <a:pt x="1892346" y="1362277"/>
                  </a:lnTo>
                  <a:lnTo>
                    <a:pt x="2149759" y="1177067"/>
                  </a:lnTo>
                  <a:lnTo>
                    <a:pt x="2151621" y="1174867"/>
                  </a:lnTo>
                  <a:cubicBezTo>
                    <a:pt x="2159033" y="1169006"/>
                    <a:pt x="2167397" y="1165168"/>
                    <a:pt x="2176160" y="1163802"/>
                  </a:cubicBezTo>
                  <a:cubicBezTo>
                    <a:pt x="2177188" y="1163485"/>
                    <a:pt x="2178237" y="1163269"/>
                    <a:pt x="2179375" y="1163558"/>
                  </a:cubicBezTo>
                  <a:cubicBezTo>
                    <a:pt x="2184768" y="1161771"/>
                    <a:pt x="2190389" y="1161654"/>
                    <a:pt x="2195921" y="1162300"/>
                  </a:cubicBezTo>
                  <a:cubicBezTo>
                    <a:pt x="2196662" y="1162386"/>
                    <a:pt x="2197402" y="1162487"/>
                    <a:pt x="2198081" y="1162987"/>
                  </a:cubicBezTo>
                  <a:cubicBezTo>
                    <a:pt x="2202197" y="1163290"/>
                    <a:pt x="2206218" y="1164270"/>
                    <a:pt x="2209739" y="1166702"/>
                  </a:cubicBezTo>
                  <a:cubicBezTo>
                    <a:pt x="2213116" y="1166857"/>
                    <a:pt x="2216051" y="1168231"/>
                    <a:pt x="2218766" y="1170038"/>
                  </a:cubicBezTo>
                  <a:cubicBezTo>
                    <a:pt x="2225342" y="1173160"/>
                    <a:pt x="2231151" y="1177875"/>
                    <a:pt x="2235489" y="1184194"/>
                  </a:cubicBezTo>
                  <a:lnTo>
                    <a:pt x="2236132" y="1184737"/>
                  </a:lnTo>
                  <a:lnTo>
                    <a:pt x="2236287" y="1184934"/>
                  </a:lnTo>
                  <a:lnTo>
                    <a:pt x="2238712" y="1187183"/>
                  </a:lnTo>
                  <a:cubicBezTo>
                    <a:pt x="2239115" y="1187744"/>
                    <a:pt x="2239507" y="1188310"/>
                    <a:pt x="2239574" y="1189090"/>
                  </a:cubicBezTo>
                  <a:lnTo>
                    <a:pt x="2540580" y="1569705"/>
                  </a:lnTo>
                  <a:cubicBezTo>
                    <a:pt x="2561191" y="1595768"/>
                    <a:pt x="2556772" y="1633604"/>
                    <a:pt x="2530710" y="1654215"/>
                  </a:cubicBezTo>
                  <a:cubicBezTo>
                    <a:pt x="2504647" y="1674827"/>
                    <a:pt x="2466811" y="1670408"/>
                    <a:pt x="2446199" y="1644345"/>
                  </a:cubicBezTo>
                  <a:lnTo>
                    <a:pt x="2177884" y="1305067"/>
                  </a:lnTo>
                  <a:lnTo>
                    <a:pt x="1934804" y="1479967"/>
                  </a:lnTo>
                  <a:cubicBezTo>
                    <a:pt x="1927367" y="1485317"/>
                    <a:pt x="1919123" y="1488726"/>
                    <a:pt x="1910598" y="1489881"/>
                  </a:cubicBezTo>
                  <a:cubicBezTo>
                    <a:pt x="1885257" y="1507791"/>
                    <a:pt x="1850121" y="1502627"/>
                    <a:pt x="1830495" y="1477903"/>
                  </a:cubicBezTo>
                  <a:lnTo>
                    <a:pt x="1551924" y="1126933"/>
                  </a:lnTo>
                  <a:lnTo>
                    <a:pt x="1239041" y="1439816"/>
                  </a:lnTo>
                  <a:cubicBezTo>
                    <a:pt x="1226569" y="1452288"/>
                    <a:pt x="1209983" y="1458139"/>
                    <a:pt x="1193674" y="1456888"/>
                  </a:cubicBezTo>
                  <a:cubicBezTo>
                    <a:pt x="1177363" y="1458142"/>
                    <a:pt x="1160774" y="1452290"/>
                    <a:pt x="1148301" y="1439816"/>
                  </a:cubicBezTo>
                  <a:lnTo>
                    <a:pt x="670011" y="961527"/>
                  </a:lnTo>
                  <a:cubicBezTo>
                    <a:pt x="646515" y="938031"/>
                    <a:pt x="646515" y="899938"/>
                    <a:pt x="670011" y="876442"/>
                  </a:cubicBezTo>
                  <a:cubicBezTo>
                    <a:pt x="681760" y="864694"/>
                    <a:pt x="697157" y="858820"/>
                    <a:pt x="712553" y="858820"/>
                  </a:cubicBezTo>
                  <a:close/>
                  <a:moveTo>
                    <a:pt x="2790000" y="699581"/>
                  </a:moveTo>
                  <a:lnTo>
                    <a:pt x="450000" y="699581"/>
                  </a:lnTo>
                  <a:lnTo>
                    <a:pt x="450000" y="1851581"/>
                  </a:lnTo>
                  <a:lnTo>
                    <a:pt x="2790000" y="1851581"/>
                  </a:lnTo>
                  <a:close/>
                  <a:moveTo>
                    <a:pt x="2987972" y="519497"/>
                  </a:moveTo>
                  <a:lnTo>
                    <a:pt x="2987972" y="2031665"/>
                  </a:lnTo>
                  <a:lnTo>
                    <a:pt x="252028" y="2031665"/>
                  </a:lnTo>
                  <a:lnTo>
                    <a:pt x="252028" y="519497"/>
                  </a:lnTo>
                  <a:close/>
                  <a:moveTo>
                    <a:pt x="1620000" y="0"/>
                  </a:moveTo>
                  <a:cubicBezTo>
                    <a:pt x="1540462" y="0"/>
                    <a:pt x="1475984" y="64478"/>
                    <a:pt x="1475984" y="144016"/>
                  </a:cubicBezTo>
                  <a:lnTo>
                    <a:pt x="1475984" y="267469"/>
                  </a:lnTo>
                  <a:lnTo>
                    <a:pt x="0" y="267469"/>
                  </a:lnTo>
                  <a:lnTo>
                    <a:pt x="0" y="2283693"/>
                  </a:lnTo>
                  <a:lnTo>
                    <a:pt x="852101" y="2283693"/>
                  </a:lnTo>
                  <a:lnTo>
                    <a:pt x="323771" y="3248012"/>
                  </a:lnTo>
                  <a:lnTo>
                    <a:pt x="621526" y="3248012"/>
                  </a:lnTo>
                  <a:lnTo>
                    <a:pt x="1149856" y="2283693"/>
                  </a:lnTo>
                  <a:lnTo>
                    <a:pt x="2090146" y="2283693"/>
                  </a:lnTo>
                  <a:lnTo>
                    <a:pt x="2618476" y="3248012"/>
                  </a:lnTo>
                  <a:lnTo>
                    <a:pt x="2916231" y="3248012"/>
                  </a:lnTo>
                  <a:lnTo>
                    <a:pt x="2387901" y="2283693"/>
                  </a:lnTo>
                  <a:lnTo>
                    <a:pt x="3240000" y="2283693"/>
                  </a:lnTo>
                  <a:lnTo>
                    <a:pt x="3240000" y="267469"/>
                  </a:lnTo>
                  <a:lnTo>
                    <a:pt x="1764016" y="267469"/>
                  </a:lnTo>
                  <a:lnTo>
                    <a:pt x="1764016" y="144016"/>
                  </a:lnTo>
                  <a:cubicBezTo>
                    <a:pt x="1764016" y="64478"/>
                    <a:pt x="1699538" y="0"/>
                    <a:pt x="16200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49" name="TextBox 11"/>
          <p:cNvSpPr txBox="1"/>
          <p:nvPr/>
        </p:nvSpPr>
        <p:spPr>
          <a:xfrm>
            <a:off x="3623180" y="286222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ko-KR" b="1" dirty="0" smtClean="0">
                <a:solidFill>
                  <a:srgbClr val="227D9A"/>
                </a:solidFill>
                <a:cs typeface="Arial" pitchFamily="34" charset="0"/>
              </a:rPr>
              <a:t>01/10</a:t>
            </a:r>
            <a:endParaRPr lang="pt-BR" altLang="ko-KR" b="1" dirty="0">
              <a:solidFill>
                <a:srgbClr val="227D9A"/>
              </a:solidFill>
              <a:cs typeface="Arial" pitchFamily="34" charset="0"/>
            </a:endParaRPr>
          </a:p>
        </p:txBody>
      </p:sp>
      <p:sp>
        <p:nvSpPr>
          <p:cNvPr id="55" name="TextBox 11"/>
          <p:cNvSpPr txBox="1"/>
          <p:nvPr/>
        </p:nvSpPr>
        <p:spPr>
          <a:xfrm>
            <a:off x="384403" y="2862228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ko-KR" b="1" dirty="0" smtClean="0">
                <a:solidFill>
                  <a:srgbClr val="227D9A"/>
                </a:solidFill>
                <a:cs typeface="Arial" pitchFamily="34" charset="0"/>
              </a:rPr>
              <a:t>02/07 a 26/08</a:t>
            </a:r>
            <a:endParaRPr lang="pt-BR" altLang="ko-KR" b="1" dirty="0">
              <a:solidFill>
                <a:srgbClr val="227D9A"/>
              </a:solidFill>
              <a:cs typeface="Arial" pitchFamily="34" charset="0"/>
            </a:endParaRPr>
          </a:p>
        </p:txBody>
      </p:sp>
      <p:sp>
        <p:nvSpPr>
          <p:cNvPr id="39" name="Chave direita 38"/>
          <p:cNvSpPr/>
          <p:nvPr/>
        </p:nvSpPr>
        <p:spPr>
          <a:xfrm rot="5400000">
            <a:off x="2503731" y="3303139"/>
            <a:ext cx="3798434" cy="3035684"/>
          </a:xfrm>
          <a:prstGeom prst="rightBrace">
            <a:avLst>
              <a:gd name="adj1" fmla="val 0"/>
              <a:gd name="adj2" fmla="val 1141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TextBox 9"/>
          <p:cNvSpPr txBox="1"/>
          <p:nvPr/>
        </p:nvSpPr>
        <p:spPr>
          <a:xfrm>
            <a:off x="2516266" y="2843644"/>
            <a:ext cx="7617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altLang="ko-KR" b="1" dirty="0" smtClean="0">
                <a:solidFill>
                  <a:srgbClr val="227D9A"/>
                </a:solidFill>
                <a:cs typeface="Arial" pitchFamily="34" charset="0"/>
              </a:rPr>
              <a:t>10/09</a:t>
            </a:r>
            <a:endParaRPr lang="pt-BR" altLang="ko-KR" b="1" dirty="0">
              <a:solidFill>
                <a:srgbClr val="227D9A"/>
              </a:solidFill>
              <a:cs typeface="Arial" pitchFamily="34" charset="0"/>
            </a:endParaRPr>
          </a:p>
        </p:txBody>
      </p:sp>
      <p:sp>
        <p:nvSpPr>
          <p:cNvPr id="50" name="TextBox 10"/>
          <p:cNvSpPr txBox="1"/>
          <p:nvPr/>
        </p:nvSpPr>
        <p:spPr>
          <a:xfrm>
            <a:off x="5527886" y="2843644"/>
            <a:ext cx="7617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altLang="ko-KR" b="1" dirty="0" smtClean="0">
                <a:solidFill>
                  <a:srgbClr val="227D9A"/>
                </a:solidFill>
                <a:cs typeface="Arial" pitchFamily="34" charset="0"/>
              </a:rPr>
              <a:t>10/10</a:t>
            </a:r>
            <a:endParaRPr lang="pt-BR" altLang="ko-KR" b="1" dirty="0">
              <a:solidFill>
                <a:srgbClr val="227D9A"/>
              </a:solidFill>
              <a:cs typeface="Arial" pitchFamily="34" charset="0"/>
            </a:endParaRPr>
          </a:p>
        </p:txBody>
      </p:sp>
      <p:sp>
        <p:nvSpPr>
          <p:cNvPr id="40" name="TextBox 65"/>
          <p:cNvSpPr txBox="1"/>
          <p:nvPr/>
        </p:nvSpPr>
        <p:spPr>
          <a:xfrm>
            <a:off x="4932040" y="5085184"/>
            <a:ext cx="140280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Apresentações</a:t>
            </a:r>
            <a:r>
              <a:rPr lang="pt-BR" altLang="ko-KR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/>
            </a:r>
            <a:br>
              <a:rPr lang="pt-BR" altLang="ko-KR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</a:br>
            <a:r>
              <a:rPr lang="pt-BR" altLang="ko-KR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aos agentes interessados</a:t>
            </a:r>
            <a:endParaRPr lang="pt-BR" altLang="ko-KR" sz="1200" b="1" dirty="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sp>
        <p:nvSpPr>
          <p:cNvPr id="41" name="AutoShape 92"/>
          <p:cNvSpPr>
            <a:spLocks noChangeAspect="1" noChangeArrowheads="1"/>
          </p:cNvSpPr>
          <p:nvPr/>
        </p:nvSpPr>
        <p:spPr bwMode="auto">
          <a:xfrm rot="16200000" flipH="1">
            <a:off x="5220072" y="6093367"/>
            <a:ext cx="648000" cy="648000"/>
          </a:xfrm>
          <a:prstGeom prst="ellipse">
            <a:avLst/>
          </a:prstGeom>
          <a:solidFill>
            <a:schemeClr val="accent1"/>
          </a:solidFill>
          <a:ln w="25400"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altLang="ko-KR" sz="280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51" name="Parallelogram 30">
            <a:extLst>
              <a:ext uri="{FF2B5EF4-FFF2-40B4-BE49-F238E27FC236}">
                <a16:creationId xmlns="" xmlns:a16="http://schemas.microsoft.com/office/drawing/2014/main" id="{2ECD6602-DBAA-4994-A49C-79CCDE2F7030}"/>
              </a:ext>
            </a:extLst>
          </p:cNvPr>
          <p:cNvSpPr/>
          <p:nvPr/>
        </p:nvSpPr>
        <p:spPr>
          <a:xfrm flipH="1">
            <a:off x="5364016" y="6206215"/>
            <a:ext cx="390698" cy="390698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57" name="Oval 6"/>
          <p:cNvSpPr/>
          <p:nvPr/>
        </p:nvSpPr>
        <p:spPr>
          <a:xfrm>
            <a:off x="5472120" y="4725144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altLang="ko-KR">
              <a:solidFill>
                <a:prstClr val="white"/>
              </a:solidFill>
            </a:endParaRPr>
          </a:p>
        </p:txBody>
      </p:sp>
      <p:sp>
        <p:nvSpPr>
          <p:cNvPr id="59" name="TextBox 11"/>
          <p:cNvSpPr txBox="1"/>
          <p:nvPr/>
        </p:nvSpPr>
        <p:spPr>
          <a:xfrm>
            <a:off x="6825762" y="2843644"/>
            <a:ext cx="748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ko-KR" b="1" dirty="0" smtClean="0">
                <a:solidFill>
                  <a:srgbClr val="227D9A"/>
                </a:solidFill>
                <a:cs typeface="Arial" pitchFamily="34" charset="0"/>
              </a:rPr>
              <a:t>07/11</a:t>
            </a:r>
            <a:endParaRPr lang="pt-BR" altLang="ko-KR" b="1" dirty="0">
              <a:solidFill>
                <a:srgbClr val="227D9A"/>
              </a:solidFill>
              <a:cs typeface="Arial" pitchFamily="34" charset="0"/>
            </a:endParaRPr>
          </a:p>
        </p:txBody>
      </p:sp>
      <p:sp>
        <p:nvSpPr>
          <p:cNvPr id="60" name="AutoShape 92"/>
          <p:cNvSpPr>
            <a:spLocks noChangeAspect="1" noChangeArrowheads="1"/>
          </p:cNvSpPr>
          <p:nvPr/>
        </p:nvSpPr>
        <p:spPr bwMode="auto">
          <a:xfrm rot="16200000" flipH="1">
            <a:off x="6876256" y="404664"/>
            <a:ext cx="648000" cy="648000"/>
          </a:xfrm>
          <a:prstGeom prst="ellipse">
            <a:avLst/>
          </a:prstGeom>
          <a:solidFill>
            <a:srgbClr val="227D9A"/>
          </a:solidFill>
          <a:ln w="25400"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altLang="ko-KR" sz="2800">
              <a:solidFill>
                <a:prstClr val="white"/>
              </a:solidFill>
              <a:latin typeface="Arial Black" pitchFamily="34" charset="0"/>
            </a:endParaRPr>
          </a:p>
        </p:txBody>
      </p:sp>
      <p:pic>
        <p:nvPicPr>
          <p:cNvPr id="61" name="Picture 4" descr="C:\Users\x364478\Downloads\fil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611" y="527107"/>
            <a:ext cx="396000" cy="39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2" name="Straight Connector 32"/>
          <p:cNvCxnSpPr>
            <a:cxnSpLocks/>
            <a:endCxn id="63" idx="4"/>
          </p:cNvCxnSpPr>
          <p:nvPr/>
        </p:nvCxnSpPr>
        <p:spPr>
          <a:xfrm>
            <a:off x="7217304" y="1040365"/>
            <a:ext cx="24137" cy="1704539"/>
          </a:xfrm>
          <a:prstGeom prst="line">
            <a:avLst/>
          </a:prstGeom>
          <a:ln w="254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5"/>
          <p:cNvSpPr/>
          <p:nvPr/>
        </p:nvSpPr>
        <p:spPr>
          <a:xfrm>
            <a:off x="7151441" y="2564904"/>
            <a:ext cx="180000" cy="180000"/>
          </a:xfrm>
          <a:prstGeom prst="ellipse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altLang="ko-KR">
              <a:solidFill>
                <a:prstClr val="white"/>
              </a:solidFill>
            </a:endParaRPr>
          </a:p>
        </p:txBody>
      </p:sp>
      <p:sp>
        <p:nvSpPr>
          <p:cNvPr id="64" name="TextBox 65"/>
          <p:cNvSpPr txBox="1"/>
          <p:nvPr/>
        </p:nvSpPr>
        <p:spPr>
          <a:xfrm>
            <a:off x="6610163" y="1742323"/>
            <a:ext cx="11301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Publicação do Edital</a:t>
            </a:r>
            <a:endParaRPr lang="pt-BR" altLang="ko-KR" sz="1200" b="1" dirty="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2051497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941168"/>
            <a:ext cx="1882009" cy="16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429000"/>
            <a:ext cx="1880993" cy="2552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TextBox 11"/>
          <p:cNvSpPr txBox="1"/>
          <p:nvPr/>
        </p:nvSpPr>
        <p:spPr>
          <a:xfrm>
            <a:off x="7846943" y="283214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ko-KR" b="1" dirty="0" smtClean="0">
                <a:solidFill>
                  <a:srgbClr val="227D9A"/>
                </a:solidFill>
                <a:cs typeface="Arial" pitchFamily="34" charset="0"/>
              </a:rPr>
              <a:t>08/01</a:t>
            </a:r>
            <a:endParaRPr lang="pt-BR" altLang="ko-KR" b="1" dirty="0">
              <a:solidFill>
                <a:srgbClr val="227D9A"/>
              </a:solidFill>
              <a:cs typeface="Arial" pitchFamily="34" charset="0"/>
            </a:endParaRPr>
          </a:p>
        </p:txBody>
      </p:sp>
      <p:sp>
        <p:nvSpPr>
          <p:cNvPr id="72" name="AutoShape 92"/>
          <p:cNvSpPr>
            <a:spLocks noChangeAspect="1" noChangeArrowheads="1"/>
          </p:cNvSpPr>
          <p:nvPr/>
        </p:nvSpPr>
        <p:spPr bwMode="auto">
          <a:xfrm rot="16200000" flipH="1">
            <a:off x="7932792" y="764776"/>
            <a:ext cx="648000" cy="648000"/>
          </a:xfrm>
          <a:prstGeom prst="ellipse">
            <a:avLst/>
          </a:prstGeom>
          <a:solidFill>
            <a:srgbClr val="227D9A"/>
          </a:solidFill>
          <a:ln w="25400"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altLang="ko-KR" sz="2800">
              <a:solidFill>
                <a:prstClr val="white"/>
              </a:solidFill>
              <a:latin typeface="Arial Black" pitchFamily="34" charset="0"/>
            </a:endParaRPr>
          </a:p>
        </p:txBody>
      </p:sp>
      <p:pic>
        <p:nvPicPr>
          <p:cNvPr id="73" name="Picture 4" descr="C:\Users\x364478\Downloads\fil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147" y="887219"/>
            <a:ext cx="396000" cy="39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4" name="Straight Connector 32"/>
          <p:cNvCxnSpPr>
            <a:cxnSpLocks/>
            <a:endCxn id="75" idx="4"/>
          </p:cNvCxnSpPr>
          <p:nvPr/>
        </p:nvCxnSpPr>
        <p:spPr>
          <a:xfrm>
            <a:off x="8262622" y="1412776"/>
            <a:ext cx="0" cy="1320633"/>
          </a:xfrm>
          <a:prstGeom prst="line">
            <a:avLst/>
          </a:prstGeom>
          <a:ln w="254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5"/>
          <p:cNvSpPr/>
          <p:nvPr/>
        </p:nvSpPr>
        <p:spPr>
          <a:xfrm>
            <a:off x="8172622" y="2553409"/>
            <a:ext cx="180000" cy="180000"/>
          </a:xfrm>
          <a:prstGeom prst="ellipse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altLang="ko-KR">
              <a:solidFill>
                <a:prstClr val="white"/>
              </a:solidFill>
            </a:endParaRPr>
          </a:p>
        </p:txBody>
      </p:sp>
      <p:sp>
        <p:nvSpPr>
          <p:cNvPr id="76" name="TextBox 65"/>
          <p:cNvSpPr txBox="1"/>
          <p:nvPr/>
        </p:nvSpPr>
        <p:spPr>
          <a:xfrm>
            <a:off x="7716083" y="1730828"/>
            <a:ext cx="11521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Abertura dos envelopes</a:t>
            </a:r>
            <a:endParaRPr lang="pt-BR" altLang="ko-KR" sz="1200" b="1" dirty="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53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 rot="16200000">
            <a:off x="2538054" y="242926"/>
            <a:ext cx="6410891" cy="6874024"/>
            <a:chOff x="-29886" y="-16024"/>
            <a:chExt cx="6410891" cy="6874024"/>
          </a:xfrm>
        </p:grpSpPr>
        <p:sp>
          <p:nvSpPr>
            <p:cNvPr id="4" name="Triângulo retângulo 3"/>
            <p:cNvSpPr/>
            <p:nvPr/>
          </p:nvSpPr>
          <p:spPr>
            <a:xfrm>
              <a:off x="0" y="-16024"/>
              <a:ext cx="6381005" cy="6874024"/>
            </a:xfrm>
            <a:prstGeom prst="rtTriangle">
              <a:avLst/>
            </a:prstGeom>
            <a:solidFill>
              <a:srgbClr val="227D9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5" name="Triângulo retângulo 4"/>
            <p:cNvSpPr/>
            <p:nvPr/>
          </p:nvSpPr>
          <p:spPr>
            <a:xfrm>
              <a:off x="-17444" y="2492896"/>
              <a:ext cx="4052030" cy="4365104"/>
            </a:xfrm>
            <a:prstGeom prst="rtTriangle">
              <a:avLst/>
            </a:prstGeom>
            <a:gradFill>
              <a:gsLst>
                <a:gs pos="0">
                  <a:schemeClr val="tx1">
                    <a:alpha val="16000"/>
                  </a:schemeClr>
                </a:gs>
                <a:gs pos="100000">
                  <a:schemeClr val="bg2">
                    <a:alpha val="79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6" name="Triângulo retângulo 5"/>
            <p:cNvSpPr/>
            <p:nvPr/>
          </p:nvSpPr>
          <p:spPr>
            <a:xfrm>
              <a:off x="-29886" y="4228078"/>
              <a:ext cx="2441299" cy="2629922"/>
            </a:xfrm>
            <a:prstGeom prst="rtTriangle">
              <a:avLst/>
            </a:prstGeom>
            <a:gradFill>
              <a:gsLst>
                <a:gs pos="0">
                  <a:schemeClr val="tx1">
                    <a:alpha val="16000"/>
                  </a:schemeClr>
                </a:gs>
                <a:gs pos="100000">
                  <a:schemeClr val="bg2">
                    <a:alpha val="79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prstClr val="white"/>
                </a:solidFill>
              </a:endParaRPr>
            </a:p>
          </p:txBody>
        </p:sp>
      </p:grpSp>
      <p:sp>
        <p:nvSpPr>
          <p:cNvPr id="12" name="Text Placeholder 9"/>
          <p:cNvSpPr txBox="1">
            <a:spLocks/>
          </p:cNvSpPr>
          <p:nvPr/>
        </p:nvSpPr>
        <p:spPr>
          <a:xfrm>
            <a:off x="216024" y="3212976"/>
            <a:ext cx="4283968" cy="473576"/>
          </a:xfrm>
          <a:prstGeom prst="rect">
            <a:avLst/>
          </a:prstGeom>
        </p:spPr>
        <p:txBody>
          <a:bodyPr anchor="ctr"/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600" dirty="0" smtClean="0">
                <a:solidFill>
                  <a:schemeClr val="accent1">
                    <a:lumMod val="75000"/>
                  </a:schemeClr>
                </a:solidFill>
              </a:rPr>
              <a:t>Apêndice: Mecanismo </a:t>
            </a:r>
            <a:r>
              <a:rPr lang="pt-BR" sz="2600" dirty="0">
                <a:solidFill>
                  <a:schemeClr val="accent1">
                    <a:lumMod val="75000"/>
                  </a:schemeClr>
                </a:solidFill>
              </a:rPr>
              <a:t>de </a:t>
            </a:r>
            <a:r>
              <a:rPr lang="pt-BR" sz="2600" dirty="0" smtClean="0">
                <a:solidFill>
                  <a:schemeClr val="accent1">
                    <a:lumMod val="75000"/>
                  </a:schemeClr>
                </a:solidFill>
              </a:rPr>
              <a:t>Pagamento </a:t>
            </a:r>
            <a:r>
              <a:rPr lang="pt-BR" sz="2600" dirty="0">
                <a:solidFill>
                  <a:schemeClr val="accent1">
                    <a:lumMod val="75000"/>
                  </a:schemeClr>
                </a:solidFill>
              </a:rPr>
              <a:t>da Outorga</a:t>
            </a:r>
          </a:p>
        </p:txBody>
      </p:sp>
      <p:cxnSp>
        <p:nvCxnSpPr>
          <p:cNvPr id="14" name="Conector reto 13"/>
          <p:cNvCxnSpPr/>
          <p:nvPr/>
        </p:nvCxnSpPr>
        <p:spPr>
          <a:xfrm>
            <a:off x="0" y="3429000"/>
            <a:ext cx="4427984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800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ector reto 13"/>
          <p:cNvCxnSpPr/>
          <p:nvPr/>
        </p:nvCxnSpPr>
        <p:spPr>
          <a:xfrm>
            <a:off x="3196810" y="908170"/>
            <a:ext cx="0" cy="57606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Mecanismo de Pagamento da Outorga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/>
              <p:cNvSpPr/>
              <p:nvPr/>
            </p:nvSpPr>
            <p:spPr>
              <a:xfrm>
                <a:off x="3347864" y="1947909"/>
                <a:ext cx="27027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b="1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𝑶𝑽𝑳</m:t>
                          </m:r>
                        </m:e>
                        <m:sub>
                          <m:r>
                            <a:rPr lang="pt-BR" b="1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𝒕</m:t>
                          </m:r>
                        </m:sub>
                      </m:sSub>
                      <m:r>
                        <a:rPr lang="pt-BR" b="1" i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pt-BR" b="1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b="1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𝑶𝑽𝑩</m:t>
                          </m:r>
                        </m:e>
                        <m:sub>
                          <m:r>
                            <a:rPr lang="pt-BR" b="1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𝒕</m:t>
                          </m:r>
                        </m:sub>
                      </m:sSub>
                      <m:r>
                        <a:rPr lang="pt-BR" b="1" i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/>
                        </a:rPr>
                        <m:t>− </m:t>
                      </m:r>
                      <m:sSub>
                        <m:sSubPr>
                          <m:ctrlPr>
                            <a:rPr lang="pt-BR" b="1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b="1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𝑴𝑫𝑶</m:t>
                          </m:r>
                        </m:e>
                        <m:sub>
                          <m:r>
                            <a:rPr lang="pt-BR" b="1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𝒕</m:t>
                          </m:r>
                        </m:sub>
                      </m:sSub>
                      <m:r>
                        <a:rPr lang="pt-BR" b="1" i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pt-BR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tâ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1947909"/>
                <a:ext cx="2702791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ector reto 12"/>
          <p:cNvCxnSpPr/>
          <p:nvPr/>
        </p:nvCxnSpPr>
        <p:spPr>
          <a:xfrm>
            <a:off x="4716016" y="3552166"/>
            <a:ext cx="0" cy="311719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5237857" y="3573016"/>
            <a:ext cx="3582615" cy="646986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Mecanismo de Desconto da Outorga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539552" y="3631219"/>
            <a:ext cx="3582615" cy="374571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Outorga Variável Bruta</a:t>
            </a:r>
            <a:endParaRPr lang="pt-BR" sz="1600" b="1" dirty="0">
              <a:solidFill>
                <a:schemeClr val="bg1"/>
              </a:solidFill>
            </a:endParaRPr>
          </a:p>
        </p:txBody>
      </p:sp>
      <p:cxnSp>
        <p:nvCxnSpPr>
          <p:cNvPr id="34" name="Conector angulado 33"/>
          <p:cNvCxnSpPr/>
          <p:nvPr/>
        </p:nvCxnSpPr>
        <p:spPr>
          <a:xfrm rot="5400000">
            <a:off x="2961128" y="2254647"/>
            <a:ext cx="604136" cy="1990903"/>
          </a:xfrm>
          <a:prstGeom prst="bent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 angulado 42"/>
          <p:cNvCxnSpPr/>
          <p:nvPr/>
        </p:nvCxnSpPr>
        <p:spPr>
          <a:xfrm rot="16200000" flipH="1">
            <a:off x="5782204" y="2314032"/>
            <a:ext cx="604136" cy="1872000"/>
          </a:xfrm>
          <a:prstGeom prst="bentConnector3">
            <a:avLst>
              <a:gd name="adj1" fmla="val 51577"/>
            </a:avLst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18" name="Grupo 17"/>
          <p:cNvGrpSpPr/>
          <p:nvPr/>
        </p:nvGrpSpPr>
        <p:grpSpPr>
          <a:xfrm>
            <a:off x="3135544" y="903815"/>
            <a:ext cx="5897455" cy="584775"/>
            <a:chOff x="1835696" y="692696"/>
            <a:chExt cx="6552728" cy="649750"/>
          </a:xfrm>
        </p:grpSpPr>
        <p:sp>
          <p:nvSpPr>
            <p:cNvPr id="20" name="Retângulo 19"/>
            <p:cNvSpPr/>
            <p:nvPr/>
          </p:nvSpPr>
          <p:spPr>
            <a:xfrm>
              <a:off x="2051719" y="692696"/>
              <a:ext cx="6336705" cy="6497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pt-BR" sz="1600" b="1" dirty="0" smtClean="0">
                  <a:solidFill>
                    <a:schemeClr val="accent1">
                      <a:lumMod val="75000"/>
                    </a:schemeClr>
                  </a:solidFill>
                  <a:cs typeface="Arial" pitchFamily="34" charset="0"/>
                </a:rPr>
                <a:t>Outorga Efetiva </a:t>
              </a:r>
              <a:r>
                <a:rPr lang="pt-BR" sz="1600" dirty="0" smtClean="0">
                  <a:solidFill>
                    <a:schemeClr val="accent1">
                      <a:lumMod val="75000"/>
                    </a:schemeClr>
                  </a:solidFill>
                  <a:cs typeface="Arial" pitchFamily="34" charset="0"/>
                </a:rPr>
                <a:t>composta por </a:t>
              </a:r>
              <a:r>
                <a:rPr lang="pt-BR" sz="1600" b="1" dirty="0" smtClean="0">
                  <a:solidFill>
                    <a:schemeClr val="accent1">
                      <a:lumMod val="75000"/>
                    </a:schemeClr>
                  </a:solidFill>
                  <a:cs typeface="Arial" pitchFamily="34" charset="0"/>
                </a:rPr>
                <a:t>parcela fixa</a:t>
              </a:r>
              <a:r>
                <a:rPr lang="pt-BR" sz="1600" dirty="0" smtClean="0">
                  <a:solidFill>
                    <a:schemeClr val="accent1">
                      <a:lumMod val="75000"/>
                    </a:schemeClr>
                  </a:solidFill>
                  <a:cs typeface="Arial" pitchFamily="34" charset="0"/>
                </a:rPr>
                <a:t> e </a:t>
              </a:r>
              <a:r>
                <a:rPr lang="pt-BR" sz="1600" b="1" dirty="0" smtClean="0">
                  <a:solidFill>
                    <a:schemeClr val="accent1">
                      <a:lumMod val="75000"/>
                    </a:schemeClr>
                  </a:solidFill>
                  <a:cs typeface="Arial" pitchFamily="34" charset="0"/>
                </a:rPr>
                <a:t>35 parcelas variáveis</a:t>
              </a:r>
              <a:r>
                <a:rPr lang="pt-BR" sz="1600" dirty="0" smtClean="0">
                  <a:solidFill>
                    <a:schemeClr val="accent1">
                      <a:lumMod val="75000"/>
                    </a:schemeClr>
                  </a:solidFill>
                  <a:cs typeface="Arial" pitchFamily="34" charset="0"/>
                </a:rPr>
                <a:t> pagas anualmente</a:t>
              </a:r>
              <a:endParaRPr lang="pt-BR" sz="16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endParaRPr>
            </a:p>
          </p:txBody>
        </p:sp>
        <p:grpSp>
          <p:nvGrpSpPr>
            <p:cNvPr id="21" name="Grupo 20"/>
            <p:cNvGrpSpPr/>
            <p:nvPr/>
          </p:nvGrpSpPr>
          <p:grpSpPr>
            <a:xfrm>
              <a:off x="1835696" y="698146"/>
              <a:ext cx="136147" cy="640071"/>
              <a:chOff x="3347864" y="3094173"/>
              <a:chExt cx="136147" cy="640071"/>
            </a:xfrm>
          </p:grpSpPr>
          <p:sp>
            <p:nvSpPr>
              <p:cNvPr id="26" name="Oval 5">
                <a:extLst>
                  <a:ext uri="{FF2B5EF4-FFF2-40B4-BE49-F238E27FC236}">
                    <a16:creationId xmlns="" xmlns:a16="http://schemas.microsoft.com/office/drawing/2014/main" id="{96ACFC85-5007-4038-8688-4868B38587D1}"/>
                  </a:ext>
                </a:extLst>
              </p:cNvPr>
              <p:cNvSpPr/>
              <p:nvPr/>
            </p:nvSpPr>
            <p:spPr>
              <a:xfrm>
                <a:off x="3347864" y="3094173"/>
                <a:ext cx="136147" cy="136147"/>
              </a:xfrm>
              <a:prstGeom prst="ellipse">
                <a:avLst/>
              </a:prstGeom>
              <a:solidFill>
                <a:srgbClr val="227D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Oval 83">
                <a:extLst>
                  <a:ext uri="{FF2B5EF4-FFF2-40B4-BE49-F238E27FC236}">
                    <a16:creationId xmlns="" xmlns:a16="http://schemas.microsoft.com/office/drawing/2014/main" id="{51F05F36-1AB5-488A-B787-21ED2444A187}"/>
                  </a:ext>
                </a:extLst>
              </p:cNvPr>
              <p:cNvSpPr/>
              <p:nvPr/>
            </p:nvSpPr>
            <p:spPr>
              <a:xfrm>
                <a:off x="3347864" y="3598097"/>
                <a:ext cx="136147" cy="136147"/>
              </a:xfrm>
              <a:prstGeom prst="ellipse">
                <a:avLst/>
              </a:prstGeom>
              <a:solidFill>
                <a:srgbClr val="227D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cxnSp>
        <p:nvCxnSpPr>
          <p:cNvPr id="6" name="Conector de seta reta 5"/>
          <p:cNvCxnSpPr/>
          <p:nvPr/>
        </p:nvCxnSpPr>
        <p:spPr>
          <a:xfrm flipH="1">
            <a:off x="1205957" y="4005790"/>
            <a:ext cx="1124904" cy="1049217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>
            <a:off x="2330860" y="4005790"/>
            <a:ext cx="1061873" cy="1045268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have direita 30"/>
          <p:cNvSpPr/>
          <p:nvPr/>
        </p:nvSpPr>
        <p:spPr>
          <a:xfrm rot="5400000">
            <a:off x="2042827" y="4808456"/>
            <a:ext cx="576064" cy="2247084"/>
          </a:xfrm>
          <a:prstGeom prst="rightBrace">
            <a:avLst/>
          </a:prstGeom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1619672" y="6309320"/>
            <a:ext cx="141577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</a:rPr>
              <a:t>Maior valor</a:t>
            </a:r>
            <a:endParaRPr lang="pt-BR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5460611" y="4748540"/>
            <a:ext cx="3137107" cy="10215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solidFill>
                  <a:schemeClr val="accent5">
                    <a:lumMod val="50000"/>
                  </a:schemeClr>
                </a:solidFill>
              </a:rPr>
              <a:t>Dias Cedidos</a:t>
            </a:r>
          </a:p>
          <a:p>
            <a:pPr algn="ctr"/>
            <a:r>
              <a:rPr lang="pt-BR" dirty="0" smtClean="0">
                <a:solidFill>
                  <a:schemeClr val="accent5">
                    <a:lumMod val="50000"/>
                  </a:schemeClr>
                </a:solidFill>
              </a:rPr>
              <a:t>x</a:t>
            </a:r>
          </a:p>
          <a:p>
            <a:pPr algn="ctr"/>
            <a:r>
              <a:rPr lang="pt-BR" dirty="0" smtClean="0">
                <a:solidFill>
                  <a:schemeClr val="accent5">
                    <a:lumMod val="50000"/>
                  </a:schemeClr>
                </a:solidFill>
              </a:rPr>
              <a:t>Ticket Médio Líquido Objeto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3364641" y="2558068"/>
            <a:ext cx="2931503" cy="40862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Outorga Variável Líquida</a:t>
            </a:r>
            <a:endParaRPr lang="pt-BR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732539" y="746764"/>
                <a:ext cx="2332433" cy="8820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1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/>
                        </a:rPr>
                        <m:t>𝑶𝑬</m:t>
                      </m:r>
                      <m:r>
                        <a:rPr lang="pt-BR" b="1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a:rPr lang="pt-BR" b="1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/>
                        </a:rPr>
                        <m:t>𝑶𝑭</m:t>
                      </m:r>
                      <m:r>
                        <a:rPr lang="pt-BR" b="1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pt-BR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pt-BR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𝒕</m:t>
                          </m:r>
                          <m:r>
                            <a:rPr lang="pt-BR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pt-BR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  <m:sup>
                          <m:r>
                            <a:rPr lang="pt-BR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𝟑𝟓</m:t>
                          </m:r>
                        </m:sup>
                        <m:e>
                          <m:sSub>
                            <m:sSubPr>
                              <m:ctrlPr>
                                <a:rPr lang="pt-BR" b="1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b="1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𝑶𝑽𝑳</m:t>
                              </m:r>
                            </m:e>
                            <m:sub>
                              <m:r>
                                <a:rPr lang="pt-BR" b="1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𝒕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539" y="746764"/>
                <a:ext cx="2332433" cy="88203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aixaDeTexto 38"/>
          <p:cNvSpPr txBox="1"/>
          <p:nvPr/>
        </p:nvSpPr>
        <p:spPr>
          <a:xfrm>
            <a:off x="539552" y="3639210"/>
            <a:ext cx="3582615" cy="374571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Outorga Variável Bruta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2509800" y="5096897"/>
            <a:ext cx="1844208" cy="4086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solidFill>
                  <a:schemeClr val="accent5">
                    <a:lumMod val="50000"/>
                  </a:schemeClr>
                </a:solidFill>
              </a:rPr>
              <a:t>9% x ROB Total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392766" y="5096897"/>
            <a:ext cx="1691526" cy="4086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solidFill>
                  <a:schemeClr val="accent5">
                    <a:lumMod val="50000"/>
                  </a:schemeClr>
                </a:solidFill>
              </a:rPr>
              <a:t>R$ 10 milhões</a:t>
            </a:r>
          </a:p>
        </p:txBody>
      </p:sp>
      <p:cxnSp>
        <p:nvCxnSpPr>
          <p:cNvPr id="28" name="Conector angulado 27"/>
          <p:cNvCxnSpPr>
            <a:endCxn id="11" idx="1"/>
          </p:cNvCxnSpPr>
          <p:nvPr/>
        </p:nvCxnSpPr>
        <p:spPr>
          <a:xfrm>
            <a:off x="2084292" y="1628800"/>
            <a:ext cx="1263572" cy="503775"/>
          </a:xfrm>
          <a:prstGeom prst="bentConnector3">
            <a:avLst>
              <a:gd name="adj1" fmla="val 6281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70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 rot="16200000">
            <a:off x="2538054" y="242926"/>
            <a:ext cx="6410891" cy="6874024"/>
            <a:chOff x="-29886" y="-16024"/>
            <a:chExt cx="6410891" cy="6874024"/>
          </a:xfrm>
        </p:grpSpPr>
        <p:sp>
          <p:nvSpPr>
            <p:cNvPr id="4" name="Triângulo retângulo 3"/>
            <p:cNvSpPr/>
            <p:nvPr/>
          </p:nvSpPr>
          <p:spPr>
            <a:xfrm>
              <a:off x="0" y="-16024"/>
              <a:ext cx="6381005" cy="6874024"/>
            </a:xfrm>
            <a:prstGeom prst="rtTriangle">
              <a:avLst/>
            </a:prstGeom>
            <a:solidFill>
              <a:srgbClr val="227D9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5" name="Triângulo retângulo 4"/>
            <p:cNvSpPr/>
            <p:nvPr/>
          </p:nvSpPr>
          <p:spPr>
            <a:xfrm>
              <a:off x="-17444" y="2492896"/>
              <a:ext cx="4052030" cy="4365104"/>
            </a:xfrm>
            <a:prstGeom prst="rtTriangle">
              <a:avLst/>
            </a:prstGeom>
            <a:gradFill>
              <a:gsLst>
                <a:gs pos="0">
                  <a:schemeClr val="tx1">
                    <a:alpha val="16000"/>
                  </a:schemeClr>
                </a:gs>
                <a:gs pos="100000">
                  <a:schemeClr val="bg2">
                    <a:alpha val="79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6" name="Triângulo retângulo 5"/>
            <p:cNvSpPr/>
            <p:nvPr/>
          </p:nvSpPr>
          <p:spPr>
            <a:xfrm>
              <a:off x="-29886" y="4228078"/>
              <a:ext cx="2441299" cy="2629922"/>
            </a:xfrm>
            <a:prstGeom prst="rtTriangle">
              <a:avLst/>
            </a:prstGeom>
            <a:gradFill>
              <a:gsLst>
                <a:gs pos="0">
                  <a:schemeClr val="tx1">
                    <a:alpha val="16000"/>
                  </a:schemeClr>
                </a:gs>
                <a:gs pos="100000">
                  <a:schemeClr val="bg2">
                    <a:alpha val="79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prstClr val="white"/>
                </a:solidFill>
              </a:endParaRPr>
            </a:p>
          </p:txBody>
        </p:sp>
      </p:grpSp>
      <p:sp>
        <p:nvSpPr>
          <p:cNvPr id="12" name="Text Placeholder 9"/>
          <p:cNvSpPr txBox="1">
            <a:spLocks/>
          </p:cNvSpPr>
          <p:nvPr/>
        </p:nvSpPr>
        <p:spPr>
          <a:xfrm>
            <a:off x="-180528" y="2955424"/>
            <a:ext cx="5163408" cy="905624"/>
          </a:xfrm>
          <a:prstGeom prst="rect">
            <a:avLst/>
          </a:prstGeom>
        </p:spPr>
        <p:txBody>
          <a:bodyPr anchor="ctr"/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600" dirty="0" smtClean="0">
                <a:solidFill>
                  <a:schemeClr val="accent1">
                    <a:lumMod val="75000"/>
                  </a:schemeClr>
                </a:solidFill>
              </a:rPr>
              <a:t>Apêndice: Sistema de Mensuração de Desempenho </a:t>
            </a:r>
            <a:endParaRPr lang="pt-BR" sz="26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4" name="Conector reto 13"/>
          <p:cNvCxnSpPr/>
          <p:nvPr/>
        </p:nvCxnSpPr>
        <p:spPr>
          <a:xfrm>
            <a:off x="0" y="3429000"/>
            <a:ext cx="4427984" cy="0"/>
          </a:xfrm>
          <a:prstGeom prst="line">
            <a:avLst/>
          </a:prstGeom>
          <a:ln w="12700">
            <a:solidFill>
              <a:srgbClr val="227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927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79512" y="118147"/>
            <a:ext cx="5832648" cy="430533"/>
          </a:xfrm>
        </p:spPr>
        <p:txBody>
          <a:bodyPr>
            <a:noAutofit/>
          </a:bodyPr>
          <a:lstStyle/>
          <a:p>
            <a:r>
              <a:rPr lang="pt-BR" sz="2000" dirty="0" smtClean="0"/>
              <a:t>Sistema de Mensuração de Desempenho</a:t>
            </a:r>
            <a:endParaRPr lang="pt-BR" sz="2000" dirty="0"/>
          </a:p>
        </p:txBody>
      </p:sp>
      <p:sp>
        <p:nvSpPr>
          <p:cNvPr id="40" name="AutoShape 11"/>
          <p:cNvSpPr>
            <a:spLocks noChangeArrowheads="1"/>
          </p:cNvSpPr>
          <p:nvPr/>
        </p:nvSpPr>
        <p:spPr bwMode="auto">
          <a:xfrm>
            <a:off x="0" y="748117"/>
            <a:ext cx="1693862" cy="425450"/>
          </a:xfrm>
          <a:prstGeom prst="homePlate">
            <a:avLst>
              <a:gd name="adj" fmla="val 22063"/>
            </a:avLst>
          </a:prstGeom>
          <a:solidFill>
            <a:srgbClr val="227D9A"/>
          </a:solidFill>
          <a:ln w="12700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lIns="92075" tIns="92075" rIns="92075" bIns="92075" anchor="ctr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pt-BR" sz="1400" b="1" dirty="0" smtClean="0">
                <a:solidFill>
                  <a:prstClr val="white"/>
                </a:solidFill>
                <a:cs typeface="Arial" pitchFamily="34" charset="0"/>
              </a:rPr>
              <a:t>Objetivo</a:t>
            </a:r>
            <a:endParaRPr lang="pt-BR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1" name="Retângulo 40"/>
          <p:cNvSpPr/>
          <p:nvPr/>
        </p:nvSpPr>
        <p:spPr>
          <a:xfrm>
            <a:off x="2051719" y="692696"/>
            <a:ext cx="63367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1400" dirty="0">
                <a:solidFill>
                  <a:srgbClr val="404040"/>
                </a:solidFill>
                <a:cs typeface="Arial" pitchFamily="34" charset="0"/>
              </a:rPr>
              <a:t>O </a:t>
            </a:r>
            <a:r>
              <a:rPr lang="pt-BR" sz="1400" b="1" dirty="0">
                <a:solidFill>
                  <a:srgbClr val="404040"/>
                </a:solidFill>
                <a:cs typeface="Arial" pitchFamily="34" charset="0"/>
              </a:rPr>
              <a:t>Sistema de Mensuração de Desempenho</a:t>
            </a:r>
            <a:r>
              <a:rPr lang="pt-BR" sz="1400" dirty="0">
                <a:solidFill>
                  <a:srgbClr val="404040"/>
                </a:solidFill>
                <a:cs typeface="Arial" pitchFamily="34" charset="0"/>
              </a:rPr>
              <a:t> (SMD) destina-se a </a:t>
            </a:r>
            <a:r>
              <a:rPr lang="pt-BR" sz="1400" dirty="0" smtClean="0">
                <a:solidFill>
                  <a:srgbClr val="404040"/>
                </a:solidFill>
                <a:cs typeface="Arial" pitchFamily="34" charset="0"/>
              </a:rPr>
              <a:t>avaliar </a:t>
            </a:r>
            <a:r>
              <a:rPr lang="pt-BR" sz="1400" dirty="0">
                <a:solidFill>
                  <a:srgbClr val="404040"/>
                </a:solidFill>
                <a:cs typeface="Arial" pitchFamily="34" charset="0"/>
              </a:rPr>
              <a:t>os níveis de qualidade </a:t>
            </a:r>
            <a:r>
              <a:rPr lang="pt-BR" sz="1400" dirty="0" smtClean="0">
                <a:solidFill>
                  <a:srgbClr val="404040"/>
                </a:solidFill>
                <a:cs typeface="Arial" pitchFamily="34" charset="0"/>
              </a:rPr>
              <a:t>dos serviços prestados, </a:t>
            </a:r>
            <a:r>
              <a:rPr lang="pt-BR" sz="1400" dirty="0">
                <a:solidFill>
                  <a:srgbClr val="404040"/>
                </a:solidFill>
                <a:cs typeface="Arial" pitchFamily="34" charset="0"/>
              </a:rPr>
              <a:t>mediante o cálculo do Fator de </a:t>
            </a:r>
            <a:r>
              <a:rPr lang="pt-BR" sz="1400" dirty="0" smtClean="0">
                <a:solidFill>
                  <a:srgbClr val="404040"/>
                </a:solidFill>
                <a:cs typeface="Arial" pitchFamily="34" charset="0"/>
              </a:rPr>
              <a:t>Desempenho</a:t>
            </a:r>
            <a:endParaRPr lang="pt-BR" sz="1400" dirty="0">
              <a:solidFill>
                <a:srgbClr val="404040"/>
              </a:solidFill>
            </a:endParaRPr>
          </a:p>
        </p:txBody>
      </p:sp>
      <p:grpSp>
        <p:nvGrpSpPr>
          <p:cNvPr id="57" name="Grupo 56"/>
          <p:cNvGrpSpPr/>
          <p:nvPr/>
        </p:nvGrpSpPr>
        <p:grpSpPr>
          <a:xfrm>
            <a:off x="1835696" y="744697"/>
            <a:ext cx="136147" cy="640203"/>
            <a:chOff x="3347864" y="3140724"/>
            <a:chExt cx="136147" cy="640203"/>
          </a:xfrm>
        </p:grpSpPr>
        <p:cxnSp>
          <p:nvCxnSpPr>
            <p:cNvPr id="58" name="Straight Connector 7">
              <a:extLst>
                <a:ext uri="{FF2B5EF4-FFF2-40B4-BE49-F238E27FC236}">
                  <a16:creationId xmlns="" xmlns:a16="http://schemas.microsoft.com/office/drawing/2014/main" id="{FDEE3B03-8A9D-4A65-BAEA-56D4661CB212}"/>
                </a:ext>
              </a:extLst>
            </p:cNvPr>
            <p:cNvCxnSpPr>
              <a:stCxn id="59" idx="4"/>
            </p:cNvCxnSpPr>
            <p:nvPr/>
          </p:nvCxnSpPr>
          <p:spPr>
            <a:xfrm>
              <a:off x="3415938" y="3276871"/>
              <a:ext cx="0" cy="4320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Oval 5">
              <a:extLst>
                <a:ext uri="{FF2B5EF4-FFF2-40B4-BE49-F238E27FC236}">
                  <a16:creationId xmlns="" xmlns:a16="http://schemas.microsoft.com/office/drawing/2014/main" id="{96ACFC85-5007-4038-8688-4868B38587D1}"/>
                </a:ext>
              </a:extLst>
            </p:cNvPr>
            <p:cNvSpPr/>
            <p:nvPr/>
          </p:nvSpPr>
          <p:spPr>
            <a:xfrm>
              <a:off x="3347864" y="3140724"/>
              <a:ext cx="136147" cy="136147"/>
            </a:xfrm>
            <a:prstGeom prst="ellipse">
              <a:avLst/>
            </a:prstGeom>
            <a:solidFill>
              <a:srgbClr val="227D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60" name="Oval 83">
              <a:extLst>
                <a:ext uri="{FF2B5EF4-FFF2-40B4-BE49-F238E27FC236}">
                  <a16:creationId xmlns="" xmlns:a16="http://schemas.microsoft.com/office/drawing/2014/main" id="{51F05F36-1AB5-488A-B787-21ED2444A187}"/>
                </a:ext>
              </a:extLst>
            </p:cNvPr>
            <p:cNvSpPr/>
            <p:nvPr/>
          </p:nvSpPr>
          <p:spPr>
            <a:xfrm>
              <a:off x="3347864" y="3644780"/>
              <a:ext cx="136147" cy="136147"/>
            </a:xfrm>
            <a:prstGeom prst="ellipse">
              <a:avLst/>
            </a:prstGeom>
            <a:solidFill>
              <a:srgbClr val="227D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43" name="AutoShape 11"/>
          <p:cNvSpPr>
            <a:spLocks noChangeArrowheads="1"/>
          </p:cNvSpPr>
          <p:nvPr/>
        </p:nvSpPr>
        <p:spPr bwMode="auto">
          <a:xfrm>
            <a:off x="0" y="4653136"/>
            <a:ext cx="1693862" cy="425450"/>
          </a:xfrm>
          <a:prstGeom prst="homePlate">
            <a:avLst>
              <a:gd name="adj" fmla="val 22063"/>
            </a:avLst>
          </a:prstGeom>
          <a:solidFill>
            <a:srgbClr val="227D9A"/>
          </a:solidFill>
          <a:ln w="12700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lIns="92075" tIns="92075" rIns="92075" bIns="92075" anchor="ctr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pt-BR" sz="1400" b="1" dirty="0" smtClean="0">
                <a:solidFill>
                  <a:prstClr val="white"/>
                </a:solidFill>
                <a:cs typeface="Arial" pitchFamily="34" charset="0"/>
              </a:rPr>
              <a:t>Cálculo</a:t>
            </a:r>
            <a:endParaRPr lang="pt-BR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4067944" y="5359829"/>
            <a:ext cx="4960683" cy="949491"/>
            <a:chOff x="4363845" y="5292623"/>
            <a:chExt cx="4960683" cy="949491"/>
          </a:xfrm>
        </p:grpSpPr>
        <p:grpSp>
          <p:nvGrpSpPr>
            <p:cNvPr id="45" name="Grupo 44"/>
            <p:cNvGrpSpPr/>
            <p:nvPr/>
          </p:nvGrpSpPr>
          <p:grpSpPr>
            <a:xfrm>
              <a:off x="4363845" y="5384556"/>
              <a:ext cx="136147" cy="776350"/>
              <a:chOff x="3347864" y="3224021"/>
              <a:chExt cx="136147" cy="776350"/>
            </a:xfrm>
          </p:grpSpPr>
          <p:cxnSp>
            <p:nvCxnSpPr>
              <p:cNvPr id="46" name="Straight Connector 7">
                <a:extLst>
                  <a:ext uri="{FF2B5EF4-FFF2-40B4-BE49-F238E27FC236}">
                    <a16:creationId xmlns="" xmlns:a16="http://schemas.microsoft.com/office/drawing/2014/main" id="{FDEE3B03-8A9D-4A65-BAEA-56D4661CB212}"/>
                  </a:ext>
                </a:extLst>
              </p:cNvPr>
              <p:cNvCxnSpPr>
                <a:stCxn id="47" idx="4"/>
              </p:cNvCxnSpPr>
              <p:nvPr/>
            </p:nvCxnSpPr>
            <p:spPr>
              <a:xfrm>
                <a:off x="3415938" y="3360168"/>
                <a:ext cx="0" cy="576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7" name="Oval 5">
                <a:extLst>
                  <a:ext uri="{FF2B5EF4-FFF2-40B4-BE49-F238E27FC236}">
                    <a16:creationId xmlns="" xmlns:a16="http://schemas.microsoft.com/office/drawing/2014/main" id="{96ACFC85-5007-4038-8688-4868B38587D1}"/>
                  </a:ext>
                </a:extLst>
              </p:cNvPr>
              <p:cNvSpPr/>
              <p:nvPr/>
            </p:nvSpPr>
            <p:spPr>
              <a:xfrm>
                <a:off x="3347864" y="3224021"/>
                <a:ext cx="136147" cy="136147"/>
              </a:xfrm>
              <a:prstGeom prst="ellipse">
                <a:avLst/>
              </a:prstGeom>
              <a:solidFill>
                <a:srgbClr val="227D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Oval 83">
                <a:extLst>
                  <a:ext uri="{FF2B5EF4-FFF2-40B4-BE49-F238E27FC236}">
                    <a16:creationId xmlns="" xmlns:a16="http://schemas.microsoft.com/office/drawing/2014/main" id="{51F05F36-1AB5-488A-B787-21ED2444A187}"/>
                  </a:ext>
                </a:extLst>
              </p:cNvPr>
              <p:cNvSpPr/>
              <p:nvPr/>
            </p:nvSpPr>
            <p:spPr>
              <a:xfrm>
                <a:off x="3347864" y="3544122"/>
                <a:ext cx="136147" cy="136147"/>
              </a:xfrm>
              <a:prstGeom prst="ellipse">
                <a:avLst/>
              </a:prstGeom>
              <a:solidFill>
                <a:srgbClr val="227D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Oval 83">
                <a:extLst>
                  <a:ext uri="{FF2B5EF4-FFF2-40B4-BE49-F238E27FC236}">
                    <a16:creationId xmlns="" xmlns:a16="http://schemas.microsoft.com/office/drawing/2014/main" id="{51F05F36-1AB5-488A-B787-21ED2444A187}"/>
                  </a:ext>
                </a:extLst>
              </p:cNvPr>
              <p:cNvSpPr/>
              <p:nvPr/>
            </p:nvSpPr>
            <p:spPr>
              <a:xfrm>
                <a:off x="3347864" y="3864224"/>
                <a:ext cx="136147" cy="136147"/>
              </a:xfrm>
              <a:prstGeom prst="ellipse">
                <a:avLst/>
              </a:prstGeom>
              <a:solidFill>
                <a:srgbClr val="227D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4499993" y="5292623"/>
                  <a:ext cx="4824535" cy="949491"/>
                </a:xfrm>
                <a:prstGeom prst="rect">
                  <a:avLst/>
                </a:prstGeom>
                <a:extLst/>
              </p:spPr>
              <p:txBody>
                <a:bodyPr wrap="square">
                  <a:spAutoFit/>
                </a:bodyPr>
                <a:lstStyle>
                  <a:defPPr>
                    <a:defRPr lang="pt-BR"/>
                  </a:defPPr>
                  <a:lvl1pPr algn="just" eaLnBrk="0" hangingPunct="0">
                    <a:lnSpc>
                      <a:spcPct val="85000"/>
                    </a:lnSpc>
                    <a:spcBef>
                      <a:spcPts val="600"/>
                    </a:spcBef>
                    <a:spcAft>
                      <a:spcPts val="600"/>
                    </a:spcAft>
                    <a:defRPr sz="1400">
                      <a:solidFill>
                        <a:srgbClr val="404040"/>
                      </a:solidFill>
                      <a:cs typeface="Arial" pitchFamily="34" charset="0"/>
                    </a:defRPr>
                  </a:lvl1pPr>
                </a:lstStyle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pt-BR" b="1" i="1" smtClean="0">
                              <a:solidFill>
                                <a:srgbClr val="227D9A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b="1" i="1">
                              <a:solidFill>
                                <a:srgbClr val="227D9A"/>
                              </a:solidFill>
                              <a:latin typeface="Cambria Math"/>
                            </a:rPr>
                            <m:t>𝑨𝑫</m:t>
                          </m:r>
                        </m:e>
                        <m:sub>
                          <m:r>
                            <a:rPr lang="pt-BR" b="1" i="1">
                              <a:solidFill>
                                <a:srgbClr val="227D9A"/>
                              </a:solidFill>
                              <a:latin typeface="Cambria Math"/>
                            </a:rPr>
                            <m:t>𝒕</m:t>
                          </m:r>
                        </m:sub>
                      </m:sSub>
                    </m:oMath>
                  </a14:m>
                  <a:r>
                    <a:rPr lang="pt-BR" dirty="0"/>
                    <a:t> é o </a:t>
                  </a:r>
                  <a:r>
                    <a:rPr lang="pt-BR" dirty="0" smtClean="0"/>
                    <a:t>Adicional de Desempenho </a:t>
                  </a:r>
                  <a:r>
                    <a:rPr lang="pt-BR" dirty="0"/>
                    <a:t>no ano t;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pt-BR" b="1" i="1" smtClean="0">
                              <a:solidFill>
                                <a:srgbClr val="227D9A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b="1" i="1">
                              <a:solidFill>
                                <a:srgbClr val="227D9A"/>
                              </a:solidFill>
                              <a:latin typeface="Cambria Math"/>
                            </a:rPr>
                            <m:t>𝑭𝑫</m:t>
                          </m:r>
                        </m:e>
                        <m:sub>
                          <m:r>
                            <a:rPr lang="pt-BR" b="1" i="1">
                              <a:solidFill>
                                <a:srgbClr val="227D9A"/>
                              </a:solidFill>
                              <a:latin typeface="Cambria Math"/>
                            </a:rPr>
                            <m:t>𝒕</m:t>
                          </m:r>
                        </m:sub>
                      </m:sSub>
                    </m:oMath>
                  </a14:m>
                  <a:r>
                    <a:rPr lang="pt-BR" dirty="0"/>
                    <a:t> é o </a:t>
                  </a:r>
                  <a:r>
                    <a:rPr lang="pt-BR" dirty="0" smtClean="0"/>
                    <a:t>Fator de Desempenho </a:t>
                  </a:r>
                  <a:r>
                    <a:rPr lang="pt-BR" dirty="0"/>
                    <a:t>no ano t;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pt-BR" b="1" i="1" smtClean="0">
                              <a:solidFill>
                                <a:srgbClr val="227D9A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b="1" i="1">
                              <a:solidFill>
                                <a:srgbClr val="227D9A"/>
                              </a:solidFill>
                              <a:latin typeface="Cambria Math"/>
                            </a:rPr>
                            <m:t>𝑹𝑩</m:t>
                          </m:r>
                        </m:e>
                        <m:sub>
                          <m:r>
                            <a:rPr lang="pt-BR" b="1" i="1">
                              <a:solidFill>
                                <a:srgbClr val="227D9A"/>
                              </a:solidFill>
                              <a:latin typeface="Cambria Math"/>
                            </a:rPr>
                            <m:t>𝒕</m:t>
                          </m:r>
                        </m:sub>
                      </m:sSub>
                    </m:oMath>
                  </a14:m>
                  <a:r>
                    <a:rPr lang="pt-BR" dirty="0">
                      <a:solidFill>
                        <a:srgbClr val="227D9A"/>
                      </a:solidFill>
                    </a:rPr>
                    <a:t> </a:t>
                  </a:r>
                  <a:r>
                    <a:rPr lang="pt-BR" dirty="0"/>
                    <a:t>é a </a:t>
                  </a:r>
                  <a:r>
                    <a:rPr lang="pt-BR" dirty="0" smtClean="0"/>
                    <a:t>Receita Bruta Total da Concessionária no </a:t>
                  </a:r>
                  <a:r>
                    <a:rPr lang="pt-BR" dirty="0"/>
                    <a:t>ano </a:t>
                  </a:r>
                  <a:r>
                    <a:rPr lang="pt-BR" dirty="0" smtClean="0"/>
                    <a:t>t;</a:t>
                  </a:r>
                  <a:endParaRPr lang="pt-BR" dirty="0"/>
                </a:p>
              </p:txBody>
            </p:sp>
          </mc:Choice>
          <mc:Fallback xmlns="">
            <p:sp>
              <p:nvSpPr>
                <p:cNvPr id="19" name="Text 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499993" y="5292623"/>
                  <a:ext cx="4824535" cy="949491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3846" b="-5769"/>
                  </a:stretch>
                </a:blipFill>
                <a:extLst/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239844" y="5531550"/>
                <a:ext cx="3447418" cy="6167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1" i="1" smtClean="0">
                              <a:solidFill>
                                <a:srgbClr val="227D9A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b="1" i="1">
                              <a:solidFill>
                                <a:srgbClr val="227D9A"/>
                              </a:solidFill>
                              <a:latin typeface="Cambria Math"/>
                            </a:rPr>
                            <m:t>𝑨𝑫</m:t>
                          </m:r>
                        </m:e>
                        <m:sub>
                          <m:r>
                            <a:rPr lang="pt-BR" b="1" i="1">
                              <a:solidFill>
                                <a:srgbClr val="227D9A"/>
                              </a:solidFill>
                              <a:latin typeface="Cambria Math"/>
                            </a:rPr>
                            <m:t>𝒕</m:t>
                          </m:r>
                        </m:sub>
                      </m:sSub>
                      <m:r>
                        <a:rPr lang="pt-BR" i="1">
                          <a:solidFill>
                            <a:srgbClr val="227D9A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pt-BR" i="1">
                              <a:solidFill>
                                <a:srgbClr val="227D9A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i="1">
                              <a:solidFill>
                                <a:srgbClr val="227D9A"/>
                              </a:solidFill>
                              <a:latin typeface="Cambria Math"/>
                            </a:rPr>
                            <m:t>1− </m:t>
                          </m:r>
                          <m:f>
                            <m:fPr>
                              <m:ctrlPr>
                                <a:rPr lang="pt-BR" b="1" i="1">
                                  <a:solidFill>
                                    <a:srgbClr val="227D9A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b="1" i="1">
                                      <a:solidFill>
                                        <a:srgbClr val="227D9A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BR" b="1" i="1">
                                      <a:solidFill>
                                        <a:srgbClr val="227D9A"/>
                                      </a:solidFill>
                                      <a:latin typeface="Cambria Math"/>
                                    </a:rPr>
                                    <m:t>𝑭𝑫</m:t>
                                  </m:r>
                                </m:e>
                                <m:sub>
                                  <m:r>
                                    <a:rPr lang="pt-BR" b="1" i="1">
                                      <a:solidFill>
                                        <a:srgbClr val="227D9A"/>
                                      </a:solidFill>
                                      <a:latin typeface="Cambria Math"/>
                                    </a:rPr>
                                    <m:t>𝒕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pt-BR" b="1" i="1">
                                  <a:solidFill>
                                    <a:srgbClr val="227D9A"/>
                                  </a:solidFill>
                                  <a:latin typeface="Cambria Math"/>
                                </a:rPr>
                                <m:t>𝟏𝟎</m:t>
                              </m:r>
                            </m:den>
                          </m:f>
                        </m:e>
                      </m:d>
                      <m:r>
                        <a:rPr lang="pt-BR" i="1">
                          <a:solidFill>
                            <a:srgbClr val="227D9A"/>
                          </a:solidFill>
                          <a:latin typeface="Cambria Math"/>
                        </a:rPr>
                        <m:t> </m:t>
                      </m:r>
                      <m:r>
                        <a:rPr lang="pt-BR" i="1">
                          <a:solidFill>
                            <a:srgbClr val="227D9A"/>
                          </a:solidFill>
                          <a:latin typeface="Cambria Math"/>
                        </a:rPr>
                        <m:t>𝑥</m:t>
                      </m:r>
                      <m:r>
                        <a:rPr lang="pt-BR" i="1">
                          <a:solidFill>
                            <a:srgbClr val="227D9A"/>
                          </a:solidFill>
                          <a:latin typeface="Cambria Math"/>
                        </a:rPr>
                        <m:t> 9% </m:t>
                      </m:r>
                      <m:r>
                        <a:rPr lang="pt-BR" i="1">
                          <a:solidFill>
                            <a:srgbClr val="227D9A"/>
                          </a:solidFill>
                          <a:latin typeface="Cambria Math"/>
                        </a:rPr>
                        <m:t>𝑥</m:t>
                      </m:r>
                      <m:r>
                        <a:rPr lang="pt-BR" i="1">
                          <a:solidFill>
                            <a:srgbClr val="227D9A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pt-BR" i="1">
                              <a:solidFill>
                                <a:srgbClr val="227D9A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rgbClr val="227D9A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pt-BR" i="1">
                              <a:solidFill>
                                <a:srgbClr val="227D9A"/>
                              </a:solidFill>
                              <a:latin typeface="Cambria Math"/>
                            </a:rPr>
                            <m:t>𝑅𝐵</m:t>
                          </m:r>
                        </m:e>
                        <m:sub>
                          <m:r>
                            <a:rPr lang="pt-BR" i="1">
                              <a:solidFill>
                                <a:srgbClr val="227D9A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pt-BR" i="1">
                          <a:solidFill>
                            <a:srgbClr val="227D9A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pt-BR" dirty="0">
                  <a:solidFill>
                    <a:srgbClr val="227D9A"/>
                  </a:solidFill>
                </a:endParaRPr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844" y="5531550"/>
                <a:ext cx="3447418" cy="61677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461005"/>
              </p:ext>
            </p:extLst>
          </p:nvPr>
        </p:nvGraphicFramePr>
        <p:xfrm>
          <a:off x="323528" y="2060848"/>
          <a:ext cx="6336707" cy="2016222"/>
        </p:xfrm>
        <a:graphic>
          <a:graphicData uri="http://schemas.openxmlformats.org/drawingml/2006/table">
            <a:tbl>
              <a:tblPr firstRow="1"/>
              <a:tblGrid>
                <a:gridCol w="3326306"/>
                <a:gridCol w="1560949"/>
                <a:gridCol w="1449452"/>
              </a:tblGrid>
              <a:tr h="336037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Índices de Desempenho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7D9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3603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Grupo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Pontuação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Peso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33603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G1 - Utilização do Autódromo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0-10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EF"/>
                    </a:solidFill>
                  </a:tcPr>
                </a:tc>
              </a:tr>
              <a:tr h="33603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G2 - Conservação das Instalações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0-10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603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G3 - Satisfação do Usuário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0-10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EF"/>
                    </a:solidFill>
                  </a:tcPr>
                </a:tc>
              </a:tr>
              <a:tr h="33603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nn-N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40% G1 + 40% G2 + 20% G3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Retângulo 19"/>
          <p:cNvSpPr/>
          <p:nvPr/>
        </p:nvSpPr>
        <p:spPr>
          <a:xfrm>
            <a:off x="2051720" y="4705399"/>
            <a:ext cx="63367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1400" dirty="0" smtClean="0">
                <a:solidFill>
                  <a:srgbClr val="404040"/>
                </a:solidFill>
                <a:cs typeface="Arial" pitchFamily="34" charset="0"/>
              </a:rPr>
              <a:t>Concessionária será penalizada caso não atinja desempenho adequado</a:t>
            </a:r>
            <a:endParaRPr lang="pt-BR" sz="1400" dirty="0">
              <a:solidFill>
                <a:srgbClr val="404040"/>
              </a:solidFill>
            </a:endParaRPr>
          </a:p>
        </p:txBody>
      </p:sp>
      <p:sp>
        <p:nvSpPr>
          <p:cNvPr id="23" name="Oval 5">
            <a:extLst>
              <a:ext uri="{FF2B5EF4-FFF2-40B4-BE49-F238E27FC236}">
                <a16:creationId xmlns="" xmlns:a16="http://schemas.microsoft.com/office/drawing/2014/main" id="{96ACFC85-5007-4038-8688-4868B38587D1}"/>
              </a:ext>
            </a:extLst>
          </p:cNvPr>
          <p:cNvSpPr/>
          <p:nvPr/>
        </p:nvSpPr>
        <p:spPr>
          <a:xfrm>
            <a:off x="1883975" y="4805021"/>
            <a:ext cx="136147" cy="136147"/>
          </a:xfrm>
          <a:prstGeom prst="ellipse">
            <a:avLst/>
          </a:prstGeom>
          <a:solidFill>
            <a:srgbClr val="227D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Chave esquerda 1"/>
          <p:cNvSpPr/>
          <p:nvPr/>
        </p:nvSpPr>
        <p:spPr>
          <a:xfrm>
            <a:off x="6717407" y="1916832"/>
            <a:ext cx="302865" cy="1872208"/>
          </a:xfrm>
          <a:prstGeom prst="leftBrace">
            <a:avLst>
              <a:gd name="adj1" fmla="val 8333"/>
              <a:gd name="adj2" fmla="val 50509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7020272" y="2060848"/>
            <a:ext cx="2016224" cy="16158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b="1" dirty="0" smtClean="0"/>
              <a:t>Competições automobilísticas – Geral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1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b="1" dirty="0" smtClean="0"/>
              <a:t>Competições </a:t>
            </a:r>
            <a:r>
              <a:rPr lang="pt-BR" sz="1100" b="1" dirty="0"/>
              <a:t>automobilísticas </a:t>
            </a:r>
            <a:r>
              <a:rPr lang="pt-BR" sz="1100" b="1" dirty="0" smtClean="0"/>
              <a:t>– Regional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1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b="1" dirty="0" smtClean="0"/>
              <a:t>Atividades gratuitas</a:t>
            </a:r>
            <a:endParaRPr lang="pt-BR" sz="1100" b="1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8316416" y="6453336"/>
            <a:ext cx="712054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8 de 12 </a:t>
            </a:r>
            <a:endParaRPr lang="pt-BR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69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Obrigado!</a:t>
            </a:r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683568" y="3645023"/>
            <a:ext cx="77048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400" b="1" dirty="0">
                <a:solidFill>
                  <a:srgbClr val="4BACC6">
                    <a:lumMod val="50000"/>
                  </a:srgbClr>
                </a:solidFill>
              </a:rPr>
              <a:t>Dúvidas ou esclarecimentos adicionais</a:t>
            </a:r>
            <a:r>
              <a:rPr lang="pt-BR" sz="1400" b="1" dirty="0" smtClean="0">
                <a:solidFill>
                  <a:srgbClr val="4BACC6">
                    <a:lumMod val="50000"/>
                  </a:srgbClr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pt-BR" sz="1400" dirty="0">
                <a:hlinkClick r:id="rId3"/>
              </a:rPr>
              <a:t>https://www.prefeitura.sp.gov.br/cidade/secretarias/governo/projetos/desestatizacao/interlagos/</a:t>
            </a:r>
            <a:endParaRPr lang="pt-BR" sz="1400" b="1" dirty="0">
              <a:solidFill>
                <a:srgbClr val="4BACC6">
                  <a:lumMod val="50000"/>
                </a:srgb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t-BR" sz="1400" b="1" dirty="0" smtClean="0">
                <a:solidFill>
                  <a:srgbClr val="4BACC6">
                    <a:lumMod val="50000"/>
                  </a:srgbClr>
                </a:solidFill>
              </a:rPr>
              <a:t> </a:t>
            </a:r>
            <a:r>
              <a:rPr lang="pt-BR" sz="1400" dirty="0" smtClean="0">
                <a:solidFill>
                  <a:srgbClr val="4BACC6">
                    <a:lumMod val="50000"/>
                  </a:srgbClr>
                </a:solidFill>
              </a:rPr>
              <a:t>interlagos@prefeitura.sp.gov.br </a:t>
            </a:r>
          </a:p>
          <a:p>
            <a:pPr algn="ctr">
              <a:lnSpc>
                <a:spcPct val="150000"/>
              </a:lnSpc>
            </a:pPr>
            <a:r>
              <a:rPr lang="pt-BR" sz="1400" dirty="0" smtClean="0">
                <a:solidFill>
                  <a:srgbClr val="4BACC6">
                    <a:lumMod val="50000"/>
                  </a:srgbClr>
                </a:solidFill>
              </a:rPr>
              <a:t>SP Parcerias: (11) 3343-6000 </a:t>
            </a:r>
            <a:endParaRPr lang="pt-BR" sz="1400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7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6"/>
          <p:cNvSpPr>
            <a:spLocks noGrp="1"/>
          </p:cNvSpPr>
          <p:nvPr>
            <p:ph type="body" sz="quarter" idx="19"/>
          </p:nvPr>
        </p:nvSpPr>
        <p:spPr>
          <a:xfrm>
            <a:off x="323528" y="819056"/>
            <a:ext cx="5148572" cy="3114000"/>
          </a:xfrm>
        </p:spPr>
        <p:txBody>
          <a:bodyPr/>
          <a:lstStyle/>
          <a:p>
            <a:pPr marL="342900" indent="-342900">
              <a:spcBef>
                <a:spcPts val="9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pt-BR" dirty="0" smtClean="0">
                <a:solidFill>
                  <a:schemeClr val="accent5">
                    <a:lumMod val="50000"/>
                  </a:schemeClr>
                </a:solidFill>
              </a:rPr>
              <a:t>Complexo de Interlagos</a:t>
            </a:r>
          </a:p>
          <a:p>
            <a:pPr marL="342900" indent="-342900">
              <a:spcBef>
                <a:spcPts val="9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pt-BR" dirty="0" smtClean="0">
                <a:solidFill>
                  <a:schemeClr val="accent5">
                    <a:lumMod val="50000"/>
                  </a:schemeClr>
                </a:solidFill>
              </a:rPr>
              <a:t>Principais aspectos da Concessão</a:t>
            </a:r>
            <a:endParaRPr lang="pt-BR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spcBef>
                <a:spcPts val="9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pt-BR" dirty="0">
                <a:solidFill>
                  <a:schemeClr val="accent5">
                    <a:lumMod val="50000"/>
                  </a:schemeClr>
                </a:solidFill>
              </a:rPr>
              <a:t>Plano de Negócios </a:t>
            </a:r>
            <a:r>
              <a:rPr lang="pt-BR" dirty="0" smtClean="0">
                <a:solidFill>
                  <a:schemeClr val="accent5">
                    <a:lumMod val="50000"/>
                  </a:schemeClr>
                </a:solidFill>
              </a:rPr>
              <a:t>Referencial</a:t>
            </a:r>
          </a:p>
          <a:p>
            <a:pPr marL="342900" indent="-342900">
              <a:spcBef>
                <a:spcPts val="9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pt-BR" dirty="0" smtClean="0">
                <a:solidFill>
                  <a:schemeClr val="accent5">
                    <a:lumMod val="50000"/>
                  </a:schemeClr>
                </a:solidFill>
              </a:rPr>
              <a:t>Encargos da Concessionária</a:t>
            </a:r>
          </a:p>
          <a:p>
            <a:pPr marL="342900" indent="-342900">
              <a:spcBef>
                <a:spcPts val="9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pt-BR" dirty="0">
                <a:solidFill>
                  <a:schemeClr val="accent5">
                    <a:lumMod val="50000"/>
                  </a:schemeClr>
                </a:solidFill>
              </a:rPr>
              <a:t>Estrutura Jurídica</a:t>
            </a:r>
          </a:p>
          <a:p>
            <a:pPr marL="342900" indent="-342900">
              <a:spcBef>
                <a:spcPts val="9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pt-BR" dirty="0">
                <a:solidFill>
                  <a:schemeClr val="accent5">
                    <a:lumMod val="50000"/>
                  </a:schemeClr>
                </a:solidFill>
              </a:rPr>
              <a:t>Cronograma</a:t>
            </a:r>
          </a:p>
          <a:p>
            <a:pPr marL="342900" indent="-342900">
              <a:spcBef>
                <a:spcPts val="9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pt-BR" dirty="0" smtClean="0">
                <a:solidFill>
                  <a:schemeClr val="accent5">
                    <a:lumMod val="50000"/>
                  </a:schemeClr>
                </a:solidFill>
              </a:rPr>
              <a:t>Apêndices:</a:t>
            </a:r>
          </a:p>
          <a:p>
            <a:pPr marL="614362" lvl="1" indent="-342900">
              <a:spcBef>
                <a:spcPts val="900"/>
              </a:spcBef>
              <a:spcAft>
                <a:spcPts val="1200"/>
              </a:spcAft>
              <a:buFont typeface="+mj-lt"/>
              <a:buAutoNum type="alphaLcPeriod"/>
            </a:pPr>
            <a:r>
              <a:rPr lang="pt-BR" dirty="0" smtClean="0">
                <a:solidFill>
                  <a:schemeClr val="accent5">
                    <a:lumMod val="50000"/>
                  </a:schemeClr>
                </a:solidFill>
              </a:rPr>
              <a:t>Etapas finalizadas</a:t>
            </a:r>
          </a:p>
          <a:p>
            <a:pPr marL="614362" lvl="1" indent="-342900">
              <a:spcBef>
                <a:spcPts val="900"/>
              </a:spcBef>
              <a:spcAft>
                <a:spcPts val="1200"/>
              </a:spcAft>
              <a:buFont typeface="+mj-lt"/>
              <a:buAutoNum type="alphaLcPeriod"/>
            </a:pPr>
            <a:r>
              <a:rPr lang="pt-BR" dirty="0" smtClean="0">
                <a:solidFill>
                  <a:schemeClr val="accent5">
                    <a:lumMod val="50000"/>
                  </a:schemeClr>
                </a:solidFill>
              </a:rPr>
              <a:t>Mecanismo de pagamento da Outorga</a:t>
            </a:r>
          </a:p>
          <a:p>
            <a:pPr marL="614362" lvl="1" indent="-342900">
              <a:spcBef>
                <a:spcPts val="900"/>
              </a:spcBef>
              <a:spcAft>
                <a:spcPts val="1200"/>
              </a:spcAft>
              <a:buFont typeface="+mj-lt"/>
              <a:buAutoNum type="alphaLcPeriod"/>
            </a:pPr>
            <a:r>
              <a:rPr lang="pt-BR" dirty="0" smtClean="0">
                <a:solidFill>
                  <a:schemeClr val="accent5">
                    <a:lumMod val="50000"/>
                  </a:schemeClr>
                </a:solidFill>
              </a:rPr>
              <a:t>Sistema de Mensuração de Desempenho </a:t>
            </a:r>
          </a:p>
          <a:p>
            <a:pPr marL="342900" indent="-342900">
              <a:spcBef>
                <a:spcPts val="900"/>
              </a:spcBef>
              <a:spcAft>
                <a:spcPts val="1800"/>
              </a:spcAft>
              <a:buFont typeface="+mj-lt"/>
              <a:buAutoNum type="arabicPeriod"/>
            </a:pPr>
            <a:endParaRPr lang="pt-BR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5">
                    <a:lumMod val="50000"/>
                  </a:schemeClr>
                </a:solidFill>
              </a:rPr>
              <a:t>Sumário</a:t>
            </a:r>
            <a:endParaRPr lang="pt-BR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82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Complexo de Interlagos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001818500"/>
              </p:ext>
            </p:extLst>
          </p:nvPr>
        </p:nvGraphicFramePr>
        <p:xfrm>
          <a:off x="1331640" y="908720"/>
          <a:ext cx="648072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8316416" y="6453336"/>
            <a:ext cx="712054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4 de 12 </a:t>
            </a:r>
            <a:endParaRPr lang="pt-BR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603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/>
          <p:cNvSpPr/>
          <p:nvPr/>
        </p:nvSpPr>
        <p:spPr>
          <a:xfrm>
            <a:off x="3844757" y="1009143"/>
            <a:ext cx="4634437" cy="4436081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Principais Aspectos da Concessão</a:t>
            </a:r>
            <a:endParaRPr lang="pt-BR" dirty="0"/>
          </a:p>
        </p:txBody>
      </p:sp>
      <p:sp>
        <p:nvSpPr>
          <p:cNvPr id="86" name="AutoShape 11"/>
          <p:cNvSpPr>
            <a:spLocks noChangeArrowheads="1"/>
          </p:cNvSpPr>
          <p:nvPr/>
        </p:nvSpPr>
        <p:spPr bwMode="auto">
          <a:xfrm>
            <a:off x="0" y="1275358"/>
            <a:ext cx="1475656" cy="425450"/>
          </a:xfrm>
          <a:prstGeom prst="homePlate">
            <a:avLst>
              <a:gd name="adj" fmla="val 22063"/>
            </a:avLst>
          </a:prstGeom>
          <a:solidFill>
            <a:schemeClr val="accent1">
              <a:lumMod val="50000"/>
            </a:schemeClr>
          </a:solidFill>
          <a:ln w="12700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lIns="92075" tIns="92075" rIns="92075" bIns="92075" anchor="ctr"/>
          <a:lstStyle/>
          <a:p>
            <a:pPr eaLnBrk="0" hangingPunct="0">
              <a:lnSpc>
                <a:spcPct val="85000"/>
              </a:lnSpc>
              <a:spcBef>
                <a:spcPct val="50000"/>
              </a:spcBef>
            </a:pPr>
            <a:r>
              <a:rPr lang="pt-BR" sz="1400" b="1" dirty="0" smtClean="0">
                <a:solidFill>
                  <a:prstClr val="white"/>
                </a:solidFill>
                <a:cs typeface="Arial" pitchFamily="34" charset="0"/>
              </a:rPr>
              <a:t>35 Anos</a:t>
            </a:r>
            <a:endParaRPr lang="pt-BR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7" name="AutoShape 11"/>
          <p:cNvSpPr>
            <a:spLocks noChangeArrowheads="1"/>
          </p:cNvSpPr>
          <p:nvPr/>
        </p:nvSpPr>
        <p:spPr bwMode="auto">
          <a:xfrm>
            <a:off x="0" y="1851422"/>
            <a:ext cx="1475656" cy="425450"/>
          </a:xfrm>
          <a:prstGeom prst="homePlate">
            <a:avLst>
              <a:gd name="adj" fmla="val 22063"/>
            </a:avLst>
          </a:prstGeom>
          <a:solidFill>
            <a:schemeClr val="accent1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lIns="92075" tIns="92075" rIns="92075" bIns="92075" anchor="ctr"/>
          <a:lstStyle/>
          <a:p>
            <a:pPr eaLnBrk="0" hangingPunct="0">
              <a:lnSpc>
                <a:spcPct val="85000"/>
              </a:lnSpc>
              <a:spcBef>
                <a:spcPct val="50000"/>
              </a:spcBef>
            </a:pPr>
            <a:r>
              <a:rPr lang="pt-BR" sz="1400" b="1" dirty="0">
                <a:solidFill>
                  <a:prstClr val="white"/>
                </a:solidFill>
                <a:cs typeface="Arial" pitchFamily="34" charset="0"/>
              </a:rPr>
              <a:t>Concorrência internacional</a:t>
            </a:r>
          </a:p>
        </p:txBody>
      </p:sp>
      <p:sp>
        <p:nvSpPr>
          <p:cNvPr id="68" name="AutoShape 11"/>
          <p:cNvSpPr>
            <a:spLocks noChangeArrowheads="1"/>
          </p:cNvSpPr>
          <p:nvPr/>
        </p:nvSpPr>
        <p:spPr bwMode="auto">
          <a:xfrm>
            <a:off x="0" y="699294"/>
            <a:ext cx="1475656" cy="425450"/>
          </a:xfrm>
          <a:prstGeom prst="homePlate">
            <a:avLst>
              <a:gd name="adj" fmla="val 22063"/>
            </a:avLst>
          </a:prstGeom>
          <a:solidFill>
            <a:schemeClr val="accent1">
              <a:lumMod val="50000"/>
            </a:schemeClr>
          </a:solidFill>
          <a:ln w="12700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lIns="92075" tIns="92075" rIns="92075" bIns="92075" anchor="ctr"/>
          <a:lstStyle/>
          <a:p>
            <a:pPr eaLnBrk="0" hangingPunct="0">
              <a:lnSpc>
                <a:spcPct val="85000"/>
              </a:lnSpc>
              <a:spcBef>
                <a:spcPct val="50000"/>
              </a:spcBef>
            </a:pPr>
            <a:r>
              <a:rPr lang="pt-BR" sz="1400" b="1" dirty="0" smtClean="0">
                <a:solidFill>
                  <a:prstClr val="white"/>
                </a:solidFill>
                <a:cs typeface="Arial" pitchFamily="34" charset="0"/>
              </a:rPr>
              <a:t>Concessão onerosa</a:t>
            </a:r>
            <a:endParaRPr lang="pt-BR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9" name="AutoShape 11"/>
          <p:cNvSpPr>
            <a:spLocks noChangeArrowheads="1"/>
          </p:cNvSpPr>
          <p:nvPr/>
        </p:nvSpPr>
        <p:spPr bwMode="auto">
          <a:xfrm>
            <a:off x="0" y="2427486"/>
            <a:ext cx="1475656" cy="425450"/>
          </a:xfrm>
          <a:prstGeom prst="homePlate">
            <a:avLst>
              <a:gd name="adj" fmla="val 22063"/>
            </a:avLst>
          </a:prstGeom>
          <a:solidFill>
            <a:schemeClr val="accent1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lIns="92075" tIns="92075" rIns="92075" bIns="92075" anchor="ctr"/>
          <a:lstStyle/>
          <a:p>
            <a:pPr eaLnBrk="0" hangingPunct="0">
              <a:lnSpc>
                <a:spcPct val="85000"/>
              </a:lnSpc>
              <a:spcBef>
                <a:spcPct val="50000"/>
              </a:spcBef>
            </a:pPr>
            <a:r>
              <a:rPr lang="pt-BR" sz="1400" b="1" dirty="0" smtClean="0">
                <a:solidFill>
                  <a:prstClr val="white"/>
                </a:solidFill>
                <a:cs typeface="Arial" pitchFamily="34" charset="0"/>
              </a:rPr>
              <a:t>Maior </a:t>
            </a:r>
            <a:r>
              <a:rPr lang="pt-BR" sz="1400" b="1" dirty="0">
                <a:solidFill>
                  <a:prstClr val="white"/>
                </a:solidFill>
                <a:cs typeface="Arial" pitchFamily="34" charset="0"/>
              </a:rPr>
              <a:t>valor da Outorga Fixa</a:t>
            </a:r>
          </a:p>
        </p:txBody>
      </p:sp>
      <p:grpSp>
        <p:nvGrpSpPr>
          <p:cNvPr id="105" name="Grupo 104"/>
          <p:cNvGrpSpPr/>
          <p:nvPr/>
        </p:nvGrpSpPr>
        <p:grpSpPr>
          <a:xfrm flipH="1">
            <a:off x="4283968" y="1412776"/>
            <a:ext cx="3744416" cy="3600400"/>
            <a:chOff x="5437275" y="553103"/>
            <a:chExt cx="3344643" cy="3402374"/>
          </a:xfrm>
        </p:grpSpPr>
        <p:pic>
          <p:nvPicPr>
            <p:cNvPr id="10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9855"/>
                      </a14:imgEffect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7" t="10277" r="8474" b="5165"/>
            <a:stretch/>
          </p:blipFill>
          <p:spPr bwMode="auto">
            <a:xfrm>
              <a:off x="5437275" y="553103"/>
              <a:ext cx="3344638" cy="340237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7" name="Paralelogramo 106"/>
            <p:cNvSpPr/>
            <p:nvPr/>
          </p:nvSpPr>
          <p:spPr>
            <a:xfrm>
              <a:off x="5437276" y="553103"/>
              <a:ext cx="3344642" cy="3401483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8" name="AutoShape 11"/>
          <p:cNvSpPr>
            <a:spLocks noChangeArrowheads="1"/>
          </p:cNvSpPr>
          <p:nvPr/>
        </p:nvSpPr>
        <p:spPr bwMode="auto">
          <a:xfrm>
            <a:off x="0" y="3003550"/>
            <a:ext cx="1475656" cy="425450"/>
          </a:xfrm>
          <a:prstGeom prst="homePlate">
            <a:avLst>
              <a:gd name="adj" fmla="val 22063"/>
            </a:avLst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lIns="92075" tIns="92075" rIns="92075" bIns="92075" anchor="ctr"/>
          <a:lstStyle/>
          <a:p>
            <a:pPr eaLnBrk="0" hangingPunct="0">
              <a:lnSpc>
                <a:spcPct val="85000"/>
              </a:lnSpc>
              <a:spcBef>
                <a:spcPct val="50000"/>
              </a:spcBef>
            </a:pPr>
            <a:r>
              <a:rPr lang="pt-BR" sz="1400" b="1" dirty="0">
                <a:solidFill>
                  <a:prstClr val="white"/>
                </a:solidFill>
                <a:cs typeface="Arial" pitchFamily="34" charset="0"/>
              </a:rPr>
              <a:t>900.000 </a:t>
            </a:r>
            <a:r>
              <a:rPr lang="pt-BR" sz="1400" b="1" dirty="0" smtClean="0">
                <a:solidFill>
                  <a:prstClr val="white"/>
                </a:solidFill>
                <a:cs typeface="Arial" pitchFamily="34" charset="0"/>
              </a:rPr>
              <a:t>m² </a:t>
            </a:r>
            <a:r>
              <a:rPr lang="pt-BR" sz="1400" b="1" dirty="0">
                <a:solidFill>
                  <a:prstClr val="white"/>
                </a:solidFill>
                <a:cs typeface="Arial" pitchFamily="34" charset="0"/>
              </a:rPr>
              <a:t>de área 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3275856" y="692696"/>
            <a:ext cx="5760640" cy="4968552"/>
            <a:chOff x="3275856" y="692696"/>
            <a:chExt cx="5760640" cy="4968552"/>
          </a:xfrm>
        </p:grpSpPr>
        <p:grpSp>
          <p:nvGrpSpPr>
            <p:cNvPr id="31" name="Grupo 30"/>
            <p:cNvGrpSpPr>
              <a:grpSpLocks noChangeAspect="1"/>
            </p:cNvGrpSpPr>
            <p:nvPr/>
          </p:nvGrpSpPr>
          <p:grpSpPr>
            <a:xfrm>
              <a:off x="3275856" y="692696"/>
              <a:ext cx="5760640" cy="2856283"/>
              <a:chOff x="2963533" y="1398338"/>
              <a:chExt cx="6493453" cy="3216440"/>
            </a:xfrm>
          </p:grpSpPr>
          <p:grpSp>
            <p:nvGrpSpPr>
              <p:cNvPr id="35" name="Grupo 34"/>
              <p:cNvGrpSpPr/>
              <p:nvPr/>
            </p:nvGrpSpPr>
            <p:grpSpPr>
              <a:xfrm>
                <a:off x="2963533" y="3452597"/>
                <a:ext cx="6493453" cy="1162181"/>
                <a:chOff x="2963533" y="3452597"/>
                <a:chExt cx="6493453" cy="1162181"/>
              </a:xfrm>
            </p:grpSpPr>
            <p:grpSp>
              <p:nvGrpSpPr>
                <p:cNvPr id="42" name="Grupo 41"/>
                <p:cNvGrpSpPr/>
                <p:nvPr/>
              </p:nvGrpSpPr>
              <p:grpSpPr>
                <a:xfrm>
                  <a:off x="2963533" y="3452597"/>
                  <a:ext cx="1542196" cy="1108162"/>
                  <a:chOff x="4616553" y="3499551"/>
                  <a:chExt cx="1542196" cy="1108162"/>
                </a:xfrm>
              </p:grpSpPr>
              <p:grpSp>
                <p:nvGrpSpPr>
                  <p:cNvPr id="48" name="Grupo 47"/>
                  <p:cNvGrpSpPr/>
                  <p:nvPr/>
                </p:nvGrpSpPr>
                <p:grpSpPr>
                  <a:xfrm>
                    <a:off x="4616553" y="3499551"/>
                    <a:ext cx="1542196" cy="1108162"/>
                    <a:chOff x="4484726" y="3073074"/>
                    <a:chExt cx="1223120" cy="878887"/>
                  </a:xfrm>
                </p:grpSpPr>
                <p:sp>
                  <p:nvSpPr>
                    <p:cNvPr id="50" name="Retângulo de cantos arredondados 49"/>
                    <p:cNvSpPr/>
                    <p:nvPr/>
                  </p:nvSpPr>
                  <p:spPr>
                    <a:xfrm>
                      <a:off x="4484726" y="3073074"/>
                      <a:ext cx="1223120" cy="878887"/>
                    </a:xfrm>
                    <a:prstGeom prst="roundRect">
                      <a:avLst/>
                    </a:prstGeom>
                    <a:solidFill>
                      <a:srgbClr val="227D9A"/>
                    </a:solid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lIns="0" tIns="144000" rIns="0" bIns="0" rtlCol="0" anchor="ctr"/>
                    <a:lstStyle/>
                    <a:p>
                      <a:pPr marL="0" lvl="1" algn="ctr" fontAlgn="base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pt-BR" altLang="zh-CN" sz="1200" b="1" kern="0" dirty="0" smtClean="0">
                        <a:solidFill>
                          <a:prstClr val="white"/>
                        </a:solidFill>
                        <a:ea typeface="SimSun" pitchFamily="2" charset="-122"/>
                        <a:cs typeface="Calibri" panose="020F0502020204030204" pitchFamily="34" charset="0"/>
                      </a:endParaRPr>
                    </a:p>
                    <a:p>
                      <a:pPr marL="0" lvl="1" algn="ctr" fontAlgn="base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pt-BR" altLang="zh-CN" sz="1200" b="1" kern="0" dirty="0" smtClean="0">
                        <a:solidFill>
                          <a:prstClr val="white"/>
                        </a:solidFill>
                        <a:ea typeface="SimSun" pitchFamily="2" charset="-122"/>
                        <a:cs typeface="Calibri" panose="020F0502020204030204" pitchFamily="34" charset="0"/>
                      </a:endParaRPr>
                    </a:p>
                    <a:p>
                      <a:pPr marL="0" lvl="1" algn="ctr" fontAlgn="base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altLang="zh-CN" sz="1200" b="1" kern="0" dirty="0" smtClean="0">
                          <a:solidFill>
                            <a:prstClr val="white"/>
                          </a:solidFill>
                          <a:ea typeface="SimSun" pitchFamily="2" charset="-122"/>
                          <a:cs typeface="Calibri" panose="020F0502020204030204" pitchFamily="34" charset="0"/>
                        </a:rPr>
                        <a:t>Entretenimento</a:t>
                      </a:r>
                      <a:endParaRPr lang="pt-BR" altLang="zh-CN" sz="1200" kern="0" dirty="0">
                        <a:solidFill>
                          <a:prstClr val="white"/>
                        </a:solidFill>
                        <a:ea typeface="SimSun" pitchFamily="2" charset="-12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1" name="Elipse 50"/>
                    <p:cNvSpPr/>
                    <p:nvPr/>
                  </p:nvSpPr>
                  <p:spPr>
                    <a:xfrm>
                      <a:off x="4935349" y="3253776"/>
                      <a:ext cx="388546" cy="376630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144000" bIns="0" rtlCol="0" anchor="ctr"/>
                    <a:lstStyle/>
                    <a:p>
                      <a:pPr algn="ctr"/>
                      <a:endParaRPr lang="pt-BR" sz="200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sp>
                <p:nvSpPr>
                  <p:cNvPr id="49" name="Oval 66">
                    <a:extLst>
                      <a:ext uri="{FF2B5EF4-FFF2-40B4-BE49-F238E27FC236}">
                        <a16:creationId xmlns:a16="http://schemas.microsoft.com/office/drawing/2014/main" xmlns="" id="{F2F6D046-7F7F-4500-BF36-466EFE42A57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0700000">
                    <a:off x="5284874" y="3828689"/>
                    <a:ext cx="288000" cy="2466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1316" h="2485205">
                        <a:moveTo>
                          <a:pt x="2901316" y="8833"/>
                        </a:moveTo>
                        <a:lnTo>
                          <a:pt x="2885407" y="69738"/>
                        </a:lnTo>
                        <a:lnTo>
                          <a:pt x="2890344" y="71061"/>
                        </a:lnTo>
                        <a:lnTo>
                          <a:pt x="2331295" y="2157461"/>
                        </a:lnTo>
                        <a:lnTo>
                          <a:pt x="2322295" y="2155049"/>
                        </a:lnTo>
                        <a:cubicBezTo>
                          <a:pt x="2311779" y="2339141"/>
                          <a:pt x="2127696" y="2485205"/>
                          <a:pt x="1902404" y="2485205"/>
                        </a:cubicBezTo>
                        <a:cubicBezTo>
                          <a:pt x="1669201" y="2485205"/>
                          <a:pt x="1480151" y="2328701"/>
                          <a:pt x="1480150" y="2135644"/>
                        </a:cubicBezTo>
                        <a:cubicBezTo>
                          <a:pt x="1480150" y="1942587"/>
                          <a:pt x="1669200" y="1786083"/>
                          <a:pt x="1902404" y="1786083"/>
                        </a:cubicBezTo>
                        <a:cubicBezTo>
                          <a:pt x="2026046" y="1786083"/>
                          <a:pt x="2137276" y="1830075"/>
                          <a:pt x="2213623" y="1901150"/>
                        </a:cubicBezTo>
                        <a:lnTo>
                          <a:pt x="2586815" y="508378"/>
                        </a:lnTo>
                        <a:lnTo>
                          <a:pt x="1283297" y="508378"/>
                        </a:lnTo>
                        <a:lnTo>
                          <a:pt x="847984" y="2132988"/>
                        </a:lnTo>
                        <a:lnTo>
                          <a:pt x="841776" y="2131324"/>
                        </a:lnTo>
                        <a:cubicBezTo>
                          <a:pt x="829584" y="2314002"/>
                          <a:pt x="646295" y="2458448"/>
                          <a:pt x="422254" y="2458448"/>
                        </a:cubicBezTo>
                        <a:cubicBezTo>
                          <a:pt x="189051" y="2458448"/>
                          <a:pt x="1" y="2301944"/>
                          <a:pt x="0" y="2108887"/>
                        </a:cubicBezTo>
                        <a:cubicBezTo>
                          <a:pt x="0" y="1915830"/>
                          <a:pt x="189051" y="1759326"/>
                          <a:pt x="422255" y="1759326"/>
                        </a:cubicBezTo>
                        <a:cubicBezTo>
                          <a:pt x="544771" y="1759326"/>
                          <a:pt x="655100" y="1802522"/>
                          <a:pt x="731465" y="1872378"/>
                        </a:cubicBezTo>
                        <a:lnTo>
                          <a:pt x="1233167" y="0"/>
                        </a:lnTo>
                        <a:lnTo>
                          <a:pt x="1266129" y="883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ko-KR" alt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3" name="Grupo 42"/>
                <p:cNvGrpSpPr/>
                <p:nvPr/>
              </p:nvGrpSpPr>
              <p:grpSpPr>
                <a:xfrm>
                  <a:off x="7914790" y="3506617"/>
                  <a:ext cx="1542196" cy="1108161"/>
                  <a:chOff x="7726157" y="3788801"/>
                  <a:chExt cx="1542196" cy="1108161"/>
                </a:xfrm>
              </p:grpSpPr>
              <p:grpSp>
                <p:nvGrpSpPr>
                  <p:cNvPr id="44" name="Grupo 43"/>
                  <p:cNvGrpSpPr/>
                  <p:nvPr/>
                </p:nvGrpSpPr>
                <p:grpSpPr>
                  <a:xfrm>
                    <a:off x="7726157" y="3788801"/>
                    <a:ext cx="1542196" cy="1108161"/>
                    <a:chOff x="6109021" y="3171005"/>
                    <a:chExt cx="1223120" cy="878886"/>
                  </a:xfrm>
                </p:grpSpPr>
                <p:sp>
                  <p:nvSpPr>
                    <p:cNvPr id="46" name="Retângulo de cantos arredondados 45"/>
                    <p:cNvSpPr/>
                    <p:nvPr/>
                  </p:nvSpPr>
                  <p:spPr>
                    <a:xfrm>
                      <a:off x="6109021" y="3171005"/>
                      <a:ext cx="1223120" cy="878886"/>
                    </a:xfrm>
                    <a:prstGeom prst="roundRect">
                      <a:avLst/>
                    </a:prstGeom>
                    <a:solidFill>
                      <a:srgbClr val="227D9A"/>
                    </a:solid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lIns="0" tIns="144000" rIns="0" bIns="0" rtlCol="0" anchor="ctr"/>
                    <a:lstStyle/>
                    <a:p>
                      <a:pPr marL="0" lvl="1" algn="ctr" fontAlgn="base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pt-BR" altLang="zh-CN" sz="1200" b="1" kern="0" dirty="0" smtClean="0">
                        <a:solidFill>
                          <a:prstClr val="white"/>
                        </a:solidFill>
                        <a:ea typeface="SimSun" pitchFamily="2" charset="-122"/>
                        <a:cs typeface="Calibri" panose="020F0502020204030204" pitchFamily="34" charset="0"/>
                      </a:endParaRPr>
                    </a:p>
                    <a:p>
                      <a:pPr marL="0" lvl="1" algn="ctr" fontAlgn="base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pt-BR" altLang="zh-CN" sz="1200" b="1" kern="0" dirty="0" smtClean="0">
                        <a:solidFill>
                          <a:prstClr val="white"/>
                        </a:solidFill>
                        <a:ea typeface="SimSun" pitchFamily="2" charset="-122"/>
                        <a:cs typeface="Calibri" panose="020F0502020204030204" pitchFamily="34" charset="0"/>
                      </a:endParaRPr>
                    </a:p>
                    <a:p>
                      <a:pPr marL="0" lvl="1" algn="ctr" fontAlgn="base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altLang="zh-CN" sz="1200" b="1" kern="0" dirty="0" smtClean="0">
                          <a:solidFill>
                            <a:prstClr val="white"/>
                          </a:solidFill>
                          <a:ea typeface="SimSun" pitchFamily="2" charset="-122"/>
                          <a:cs typeface="Calibri" panose="020F0502020204030204" pitchFamily="34" charset="0"/>
                        </a:rPr>
                        <a:t>Incorporações</a:t>
                      </a:r>
                      <a:endParaRPr lang="pt-BR" altLang="zh-CN" sz="1200" kern="0" dirty="0">
                        <a:solidFill>
                          <a:prstClr val="white"/>
                        </a:solidFill>
                        <a:ea typeface="SimSun" pitchFamily="2" charset="-122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7" name="Elipse 46"/>
                    <p:cNvSpPr/>
                    <p:nvPr/>
                  </p:nvSpPr>
                  <p:spPr>
                    <a:xfrm>
                      <a:off x="6495270" y="3373175"/>
                      <a:ext cx="388546" cy="376629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144000" bIns="0" rtlCol="0" anchor="ctr"/>
                    <a:lstStyle/>
                    <a:p>
                      <a:pPr algn="ctr"/>
                      <a:endParaRPr lang="pt-BR" sz="200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sp>
                <p:nvSpPr>
                  <p:cNvPr id="45" name="Rectangle 9">
                    <a:extLst>
                      <a:ext uri="{FF2B5EF4-FFF2-40B4-BE49-F238E27FC236}">
                        <a16:creationId xmlns:a16="http://schemas.microsoft.com/office/drawing/2014/main" xmlns="" id="{5302156A-0FBF-4083-AFEC-BA691ED324E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354401" y="4120800"/>
                    <a:ext cx="285756" cy="2852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8210" h="3222968">
                        <a:moveTo>
                          <a:pt x="1619999" y="642446"/>
                        </a:moveTo>
                        <a:lnTo>
                          <a:pt x="2664115" y="1686562"/>
                        </a:lnTo>
                        <a:lnTo>
                          <a:pt x="2664116" y="1686562"/>
                        </a:lnTo>
                        <a:lnTo>
                          <a:pt x="2664116" y="3222968"/>
                        </a:lnTo>
                        <a:lnTo>
                          <a:pt x="2015013" y="3222968"/>
                        </a:lnTo>
                        <a:lnTo>
                          <a:pt x="2015013" y="2511495"/>
                        </a:lnTo>
                        <a:cubicBezTo>
                          <a:pt x="2015013" y="2399422"/>
                          <a:pt x="1924159" y="2308568"/>
                          <a:pt x="1812086" y="2308568"/>
                        </a:cubicBezTo>
                        <a:lnTo>
                          <a:pt x="1427912" y="2308568"/>
                        </a:lnTo>
                        <a:cubicBezTo>
                          <a:pt x="1315839" y="2308568"/>
                          <a:pt x="1224985" y="2399422"/>
                          <a:pt x="1224985" y="2511495"/>
                        </a:cubicBezTo>
                        <a:lnTo>
                          <a:pt x="1224985" y="3222968"/>
                        </a:lnTo>
                        <a:lnTo>
                          <a:pt x="575882" y="3222968"/>
                        </a:lnTo>
                        <a:lnTo>
                          <a:pt x="575882" y="1686562"/>
                        </a:lnTo>
                        <a:lnTo>
                          <a:pt x="575884" y="1686562"/>
                        </a:lnTo>
                        <a:close/>
                        <a:moveTo>
                          <a:pt x="509997" y="122689"/>
                        </a:moveTo>
                        <a:lnTo>
                          <a:pt x="942045" y="122689"/>
                        </a:lnTo>
                        <a:lnTo>
                          <a:pt x="942045" y="542556"/>
                        </a:lnTo>
                        <a:lnTo>
                          <a:pt x="509997" y="974604"/>
                        </a:lnTo>
                        <a:close/>
                        <a:moveTo>
                          <a:pt x="1620001" y="7099"/>
                        </a:moveTo>
                        <a:lnTo>
                          <a:pt x="3228210" y="1686560"/>
                        </a:lnTo>
                        <a:lnTo>
                          <a:pt x="2900441" y="1686560"/>
                        </a:lnTo>
                        <a:lnTo>
                          <a:pt x="1620001" y="349390"/>
                        </a:lnTo>
                        <a:close/>
                        <a:moveTo>
                          <a:pt x="1619999" y="0"/>
                        </a:moveTo>
                        <a:lnTo>
                          <a:pt x="1619999" y="342291"/>
                        </a:lnTo>
                        <a:lnTo>
                          <a:pt x="330172" y="1679462"/>
                        </a:lnTo>
                        <a:lnTo>
                          <a:pt x="0" y="167946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ko-KR" alt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36" name="Grupo 35"/>
              <p:cNvGrpSpPr/>
              <p:nvPr/>
            </p:nvGrpSpPr>
            <p:grpSpPr>
              <a:xfrm>
                <a:off x="5510268" y="1398338"/>
                <a:ext cx="1542196" cy="1108161"/>
                <a:chOff x="6056936" y="1092733"/>
                <a:chExt cx="1542196" cy="1108161"/>
              </a:xfrm>
            </p:grpSpPr>
            <p:grpSp>
              <p:nvGrpSpPr>
                <p:cNvPr id="37" name="Grupo 36"/>
                <p:cNvGrpSpPr/>
                <p:nvPr/>
              </p:nvGrpSpPr>
              <p:grpSpPr>
                <a:xfrm>
                  <a:off x="6056936" y="1092733"/>
                  <a:ext cx="1542196" cy="1108161"/>
                  <a:chOff x="5387723" y="2863306"/>
                  <a:chExt cx="1223120" cy="878886"/>
                </a:xfrm>
              </p:grpSpPr>
              <p:sp>
                <p:nvSpPr>
                  <p:cNvPr id="39" name="Retângulo de cantos arredondados 38"/>
                  <p:cNvSpPr/>
                  <p:nvPr/>
                </p:nvSpPr>
                <p:spPr>
                  <a:xfrm>
                    <a:off x="5387723" y="2863306"/>
                    <a:ext cx="1223120" cy="878886"/>
                  </a:xfrm>
                  <a:prstGeom prst="roundRect">
                    <a:avLst/>
                  </a:prstGeom>
                  <a:solidFill>
                    <a:srgbClr val="227D9A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144000" rIns="0" bIns="0" rtlCol="0" anchor="ctr"/>
                  <a:lstStyle/>
                  <a:p>
                    <a:pPr marL="0" lvl="1" algn="ctr" fontAlgn="base">
                      <a:spcBef>
                        <a:spcPts val="400"/>
                      </a:spcBef>
                      <a:spcAft>
                        <a:spcPts val="400"/>
                      </a:spcAft>
                    </a:pPr>
                    <a:endParaRPr lang="pt-BR" altLang="zh-CN" sz="1200" b="1" kern="0" dirty="0" smtClean="0">
                      <a:solidFill>
                        <a:prstClr val="white"/>
                      </a:solidFill>
                      <a:ea typeface="SimSun" pitchFamily="2" charset="-122"/>
                      <a:cs typeface="Calibri" panose="020F0502020204030204" pitchFamily="34" charset="0"/>
                    </a:endParaRPr>
                  </a:p>
                  <a:p>
                    <a:pPr marL="0" lvl="1" algn="ctr" fontAlgn="base">
                      <a:spcBef>
                        <a:spcPts val="400"/>
                      </a:spcBef>
                      <a:spcAft>
                        <a:spcPts val="400"/>
                      </a:spcAft>
                    </a:pPr>
                    <a:endParaRPr lang="pt-BR" altLang="zh-CN" sz="1200" b="1" kern="0" dirty="0" smtClean="0">
                      <a:solidFill>
                        <a:prstClr val="white"/>
                      </a:solidFill>
                      <a:ea typeface="SimSun" pitchFamily="2" charset="-122"/>
                      <a:cs typeface="Calibri" panose="020F0502020204030204" pitchFamily="34" charset="0"/>
                    </a:endParaRPr>
                  </a:p>
                  <a:p>
                    <a:pPr marL="0" lvl="1" algn="ctr" fontAlgn="base">
                      <a:spcBef>
                        <a:spcPts val="400"/>
                      </a:spcBef>
                      <a:spcAft>
                        <a:spcPts val="400"/>
                      </a:spcAft>
                    </a:pPr>
                    <a:r>
                      <a:rPr lang="pt-BR" altLang="zh-CN" sz="1200" b="1" kern="0" dirty="0" smtClean="0">
                        <a:solidFill>
                          <a:prstClr val="white"/>
                        </a:solidFill>
                        <a:ea typeface="SimSun" pitchFamily="2" charset="-122"/>
                        <a:cs typeface="Calibri" panose="020F0502020204030204" pitchFamily="34" charset="0"/>
                      </a:rPr>
                      <a:t>Esportes a motor</a:t>
                    </a:r>
                    <a:endParaRPr lang="pt-BR" altLang="zh-CN" sz="1200" kern="0" dirty="0">
                      <a:solidFill>
                        <a:prstClr val="white"/>
                      </a:solidFill>
                      <a:ea typeface="SimSun" pitchFamily="2" charset="-12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0" name="Elipse 39"/>
                  <p:cNvSpPr/>
                  <p:nvPr/>
                </p:nvSpPr>
                <p:spPr>
                  <a:xfrm>
                    <a:off x="5814139" y="3065474"/>
                    <a:ext cx="388546" cy="376630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144000" bIns="0" rtlCol="0" anchor="ctr"/>
                  <a:lstStyle/>
                  <a:p>
                    <a:pPr algn="ctr"/>
                    <a:endParaRPr lang="pt-BR" sz="200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38" name="Rounded Rectangle 25">
                  <a:extLst>
                    <a:ext uri="{FF2B5EF4-FFF2-40B4-BE49-F238E27FC236}">
                      <a16:creationId xmlns:a16="http://schemas.microsoft.com/office/drawing/2014/main" xmlns="" id="{92AB7BD5-7C5B-4C1A-AE25-490180FB809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675760" y="1449082"/>
                  <a:ext cx="285115" cy="208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8842" h="2380886">
                      <a:moveTo>
                        <a:pt x="1194785" y="1472263"/>
                      </a:moveTo>
                      <a:cubicBezTo>
                        <a:pt x="1150014" y="1472263"/>
                        <a:pt x="1113720" y="1508557"/>
                        <a:pt x="1113720" y="1553328"/>
                      </a:cubicBezTo>
                      <a:lnTo>
                        <a:pt x="1113720" y="1600880"/>
                      </a:lnTo>
                      <a:cubicBezTo>
                        <a:pt x="1113720" y="1645651"/>
                        <a:pt x="1150014" y="1681945"/>
                        <a:pt x="1194785" y="1681945"/>
                      </a:cubicBezTo>
                      <a:lnTo>
                        <a:pt x="2067186" y="1681945"/>
                      </a:lnTo>
                      <a:cubicBezTo>
                        <a:pt x="2111957" y="1681945"/>
                        <a:pt x="2148251" y="1645651"/>
                        <a:pt x="2148251" y="1600880"/>
                      </a:cubicBezTo>
                      <a:lnTo>
                        <a:pt x="2148251" y="1553328"/>
                      </a:lnTo>
                      <a:cubicBezTo>
                        <a:pt x="2148251" y="1508557"/>
                        <a:pt x="2111957" y="1472263"/>
                        <a:pt x="2067186" y="1472263"/>
                      </a:cubicBezTo>
                      <a:close/>
                      <a:moveTo>
                        <a:pt x="2582402" y="986449"/>
                      </a:moveTo>
                      <a:cubicBezTo>
                        <a:pt x="2477247" y="986449"/>
                        <a:pt x="2392002" y="1071694"/>
                        <a:pt x="2392002" y="1176848"/>
                      </a:cubicBezTo>
                      <a:cubicBezTo>
                        <a:pt x="2392002" y="1282003"/>
                        <a:pt x="2477247" y="1367248"/>
                        <a:pt x="2582402" y="1367248"/>
                      </a:cubicBezTo>
                      <a:cubicBezTo>
                        <a:pt x="2687557" y="1367248"/>
                        <a:pt x="2772801" y="1282003"/>
                        <a:pt x="2772801" y="1176848"/>
                      </a:cubicBezTo>
                      <a:cubicBezTo>
                        <a:pt x="2772801" y="1071694"/>
                        <a:pt x="2687557" y="986449"/>
                        <a:pt x="2582402" y="986449"/>
                      </a:cubicBezTo>
                      <a:close/>
                      <a:moveTo>
                        <a:pt x="679570" y="986449"/>
                      </a:moveTo>
                      <a:cubicBezTo>
                        <a:pt x="574415" y="986449"/>
                        <a:pt x="489171" y="1071694"/>
                        <a:pt x="489171" y="1176848"/>
                      </a:cubicBezTo>
                      <a:cubicBezTo>
                        <a:pt x="489171" y="1282003"/>
                        <a:pt x="574415" y="1367248"/>
                        <a:pt x="679570" y="1367248"/>
                      </a:cubicBezTo>
                      <a:cubicBezTo>
                        <a:pt x="784725" y="1367248"/>
                        <a:pt x="869970" y="1282003"/>
                        <a:pt x="869970" y="1176848"/>
                      </a:cubicBezTo>
                      <a:cubicBezTo>
                        <a:pt x="869970" y="1071694"/>
                        <a:pt x="784725" y="986449"/>
                        <a:pt x="679570" y="986449"/>
                      </a:cubicBezTo>
                      <a:close/>
                      <a:moveTo>
                        <a:pt x="867954" y="155801"/>
                      </a:moveTo>
                      <a:lnTo>
                        <a:pt x="726849" y="858549"/>
                      </a:lnTo>
                      <a:lnTo>
                        <a:pt x="2535122" y="858549"/>
                      </a:lnTo>
                      <a:lnTo>
                        <a:pt x="2394017" y="155801"/>
                      </a:lnTo>
                      <a:close/>
                      <a:moveTo>
                        <a:pt x="677268" y="0"/>
                      </a:moveTo>
                      <a:lnTo>
                        <a:pt x="2584703" y="0"/>
                      </a:lnTo>
                      <a:lnTo>
                        <a:pt x="2736658" y="607820"/>
                      </a:lnTo>
                      <a:cubicBezTo>
                        <a:pt x="2766265" y="579906"/>
                        <a:pt x="2806392" y="564164"/>
                        <a:pt x="2850195" y="564164"/>
                      </a:cubicBezTo>
                      <a:lnTo>
                        <a:pt x="3069929" y="564164"/>
                      </a:lnTo>
                      <a:cubicBezTo>
                        <a:pt x="3168740" y="564164"/>
                        <a:pt x="3248842" y="644266"/>
                        <a:pt x="3248842" y="743077"/>
                      </a:cubicBezTo>
                      <a:lnTo>
                        <a:pt x="3248842" y="792706"/>
                      </a:lnTo>
                      <a:cubicBezTo>
                        <a:pt x="3248842" y="891517"/>
                        <a:pt x="3168740" y="971619"/>
                        <a:pt x="3069929" y="971619"/>
                      </a:cubicBezTo>
                      <a:lnTo>
                        <a:pt x="3054536" y="971619"/>
                      </a:lnTo>
                      <a:cubicBezTo>
                        <a:pt x="3060628" y="989042"/>
                        <a:pt x="3063411" y="1007758"/>
                        <a:pt x="3063411" y="1027125"/>
                      </a:cubicBezTo>
                      <a:lnTo>
                        <a:pt x="3063411" y="2015961"/>
                      </a:lnTo>
                      <a:lnTo>
                        <a:pt x="2889080" y="2015961"/>
                      </a:lnTo>
                      <a:lnTo>
                        <a:pt x="2889080" y="2260325"/>
                      </a:lnTo>
                      <a:cubicBezTo>
                        <a:pt x="2889080" y="2326909"/>
                        <a:pt x="2835102" y="2380886"/>
                        <a:pt x="2768518" y="2380886"/>
                      </a:cubicBezTo>
                      <a:lnTo>
                        <a:pt x="2286284" y="2380886"/>
                      </a:lnTo>
                      <a:cubicBezTo>
                        <a:pt x="2219700" y="2380886"/>
                        <a:pt x="2165723" y="2326909"/>
                        <a:pt x="2165723" y="2260325"/>
                      </a:cubicBezTo>
                      <a:lnTo>
                        <a:pt x="2165723" y="2015961"/>
                      </a:lnTo>
                      <a:lnTo>
                        <a:pt x="1096248" y="2015961"/>
                      </a:lnTo>
                      <a:lnTo>
                        <a:pt x="1096248" y="2260325"/>
                      </a:lnTo>
                      <a:cubicBezTo>
                        <a:pt x="1096248" y="2326909"/>
                        <a:pt x="1042270" y="2380886"/>
                        <a:pt x="975686" y="2380886"/>
                      </a:cubicBezTo>
                      <a:lnTo>
                        <a:pt x="493453" y="2380886"/>
                      </a:lnTo>
                      <a:cubicBezTo>
                        <a:pt x="426869" y="2380886"/>
                        <a:pt x="372891" y="2326909"/>
                        <a:pt x="372891" y="2260325"/>
                      </a:cubicBezTo>
                      <a:lnTo>
                        <a:pt x="372891" y="2015961"/>
                      </a:lnTo>
                      <a:lnTo>
                        <a:pt x="198560" y="2015961"/>
                      </a:lnTo>
                      <a:lnTo>
                        <a:pt x="198560" y="1027125"/>
                      </a:lnTo>
                      <a:cubicBezTo>
                        <a:pt x="198560" y="1007758"/>
                        <a:pt x="201343" y="989042"/>
                        <a:pt x="207435" y="971619"/>
                      </a:cubicBezTo>
                      <a:lnTo>
                        <a:pt x="178913" y="971619"/>
                      </a:lnTo>
                      <a:cubicBezTo>
                        <a:pt x="80102" y="971619"/>
                        <a:pt x="0" y="891517"/>
                        <a:pt x="0" y="792706"/>
                      </a:cubicBezTo>
                      <a:lnTo>
                        <a:pt x="0" y="743077"/>
                      </a:lnTo>
                      <a:cubicBezTo>
                        <a:pt x="0" y="644266"/>
                        <a:pt x="80102" y="564164"/>
                        <a:pt x="178913" y="564164"/>
                      </a:cubicBezTo>
                      <a:lnTo>
                        <a:pt x="398647" y="564164"/>
                      </a:lnTo>
                      <a:cubicBezTo>
                        <a:pt x="447310" y="564164"/>
                        <a:pt x="491436" y="583593"/>
                        <a:pt x="523419" y="61539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32" name="Retângulo de cantos arredondados 31"/>
            <p:cNvSpPr/>
            <p:nvPr/>
          </p:nvSpPr>
          <p:spPr>
            <a:xfrm>
              <a:off x="5508104" y="4677172"/>
              <a:ext cx="1368150" cy="984076"/>
            </a:xfrm>
            <a:prstGeom prst="roundRect">
              <a:avLst/>
            </a:prstGeom>
            <a:solidFill>
              <a:srgbClr val="227D9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144000" rIns="0" bIns="0" rtlCol="0" anchor="ctr"/>
            <a:lstStyle/>
            <a:p>
              <a:pPr marL="0" lvl="1" algn="ctr" fontAlgn="base">
                <a:spcBef>
                  <a:spcPts val="400"/>
                </a:spcBef>
                <a:spcAft>
                  <a:spcPts val="400"/>
                </a:spcAft>
              </a:pPr>
              <a:endParaRPr lang="pt-BR" altLang="zh-CN" sz="1200" b="1" kern="0" dirty="0" smtClean="0">
                <a:solidFill>
                  <a:prstClr val="white"/>
                </a:solidFill>
                <a:ea typeface="SimSun" pitchFamily="2" charset="-122"/>
                <a:cs typeface="Calibri" panose="020F0502020204030204" pitchFamily="34" charset="0"/>
              </a:endParaRPr>
            </a:p>
            <a:p>
              <a:pPr marL="0" lvl="1" algn="ctr" fontAlgn="base">
                <a:spcBef>
                  <a:spcPts val="400"/>
                </a:spcBef>
                <a:spcAft>
                  <a:spcPts val="400"/>
                </a:spcAft>
              </a:pPr>
              <a:endParaRPr lang="pt-BR" altLang="zh-CN" sz="1200" b="1" kern="0" dirty="0" smtClean="0">
                <a:solidFill>
                  <a:prstClr val="white"/>
                </a:solidFill>
                <a:ea typeface="SimSun" pitchFamily="2" charset="-122"/>
                <a:cs typeface="Calibri" panose="020F0502020204030204" pitchFamily="34" charset="0"/>
              </a:endParaRPr>
            </a:p>
            <a:p>
              <a:pPr marL="0" lvl="1" algn="ctr" fontAlgn="base">
                <a:spcBef>
                  <a:spcPts val="400"/>
                </a:spcBef>
                <a:spcAft>
                  <a:spcPts val="400"/>
                </a:spcAft>
              </a:pPr>
              <a:r>
                <a:rPr lang="pt-BR" altLang="zh-CN" sz="1200" b="1" kern="0" dirty="0" smtClean="0">
                  <a:solidFill>
                    <a:prstClr val="white"/>
                  </a:solidFill>
                  <a:ea typeface="SimSun" pitchFamily="2" charset="-122"/>
                  <a:cs typeface="Calibri" panose="020F0502020204030204" pitchFamily="34" charset="0"/>
                </a:rPr>
                <a:t>Uso social</a:t>
              </a:r>
              <a:endParaRPr lang="pt-BR" altLang="zh-CN" sz="1200" kern="0" dirty="0">
                <a:solidFill>
                  <a:prstClr val="white"/>
                </a:solidFill>
                <a:ea typeface="SimSun" pitchFamily="2" charset="-122"/>
                <a:cs typeface="Calibri" panose="020F0502020204030204" pitchFamily="34" charset="0"/>
              </a:endParaRPr>
            </a:p>
          </p:txBody>
        </p:sp>
        <p:pic>
          <p:nvPicPr>
            <p:cNvPr id="33" name="Imagem 32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1661" y="4910301"/>
              <a:ext cx="303616" cy="303616"/>
            </a:xfrm>
            <a:prstGeom prst="rect">
              <a:avLst/>
            </a:prstGeom>
          </p:spPr>
        </p:pic>
        <p:sp>
          <p:nvSpPr>
            <p:cNvPr id="34" name="Elipse 33"/>
            <p:cNvSpPr/>
            <p:nvPr/>
          </p:nvSpPr>
          <p:spPr>
            <a:xfrm>
              <a:off x="6009590" y="4869160"/>
              <a:ext cx="434618" cy="42170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 bIns="0" rtlCol="0" anchor="ctr"/>
            <a:lstStyle/>
            <a:p>
              <a:pPr algn="ctr"/>
              <a:endParaRPr lang="pt-BR" sz="2000">
                <a:solidFill>
                  <a:prstClr val="white"/>
                </a:solidFill>
              </a:endParaRPr>
            </a:p>
          </p:txBody>
        </p:sp>
      </p:grpSp>
      <p:sp>
        <p:nvSpPr>
          <p:cNvPr id="52" name="AutoShape 11"/>
          <p:cNvSpPr>
            <a:spLocks noChangeArrowheads="1"/>
          </p:cNvSpPr>
          <p:nvPr/>
        </p:nvSpPr>
        <p:spPr bwMode="auto">
          <a:xfrm>
            <a:off x="0" y="6171902"/>
            <a:ext cx="2915816" cy="425450"/>
          </a:xfrm>
          <a:prstGeom prst="homePlate">
            <a:avLst>
              <a:gd name="adj" fmla="val 22063"/>
            </a:avLst>
          </a:prstGeom>
          <a:solidFill>
            <a:schemeClr val="accent1">
              <a:lumMod val="50000"/>
            </a:schemeClr>
          </a:solidFill>
          <a:ln w="12700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lIns="92075" tIns="92075" rIns="92075" bIns="92075" anchor="ctr"/>
          <a:lstStyle/>
          <a:p>
            <a:pPr eaLnBrk="0" hangingPunct="0">
              <a:lnSpc>
                <a:spcPct val="85000"/>
              </a:lnSpc>
              <a:spcBef>
                <a:spcPct val="50000"/>
              </a:spcBef>
            </a:pPr>
            <a:r>
              <a:rPr lang="pt-BR" sz="1400" b="1" dirty="0" smtClean="0">
                <a:solidFill>
                  <a:prstClr val="white"/>
                </a:solidFill>
                <a:cs typeface="Arial" pitchFamily="34" charset="0"/>
              </a:rPr>
              <a:t>80 dias Utilização Preferencial</a:t>
            </a:r>
            <a:endParaRPr lang="pt-BR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3" name="AutoShape 11"/>
          <p:cNvSpPr>
            <a:spLocks noChangeArrowheads="1"/>
          </p:cNvSpPr>
          <p:nvPr/>
        </p:nvSpPr>
        <p:spPr bwMode="auto">
          <a:xfrm>
            <a:off x="0" y="5602436"/>
            <a:ext cx="2915816" cy="425450"/>
          </a:xfrm>
          <a:prstGeom prst="homePlate">
            <a:avLst>
              <a:gd name="adj" fmla="val 22063"/>
            </a:avLst>
          </a:prstGeom>
          <a:solidFill>
            <a:schemeClr val="accent1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lIns="92075" tIns="92075" rIns="92075" bIns="92075" anchor="ctr"/>
          <a:lstStyle/>
          <a:p>
            <a:pPr eaLnBrk="0" hangingPunct="0">
              <a:lnSpc>
                <a:spcPct val="85000"/>
              </a:lnSpc>
              <a:spcBef>
                <a:spcPct val="50000"/>
              </a:spcBef>
            </a:pPr>
            <a:r>
              <a:rPr lang="pt-BR" sz="1400" b="1" dirty="0" smtClean="0">
                <a:solidFill>
                  <a:prstClr val="white"/>
                </a:solidFill>
                <a:cs typeface="Arial" pitchFamily="34" charset="0"/>
              </a:rPr>
              <a:t>Variável: Maior valor [ R$10MM ou 9% Receita Bruta ]</a:t>
            </a:r>
            <a:endParaRPr lang="pt-BR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4" name="AutoShape 11"/>
          <p:cNvSpPr>
            <a:spLocks noChangeArrowheads="1"/>
          </p:cNvSpPr>
          <p:nvPr/>
        </p:nvSpPr>
        <p:spPr bwMode="auto">
          <a:xfrm>
            <a:off x="-2" y="4443710"/>
            <a:ext cx="2915818" cy="425450"/>
          </a:xfrm>
          <a:prstGeom prst="homePlate">
            <a:avLst>
              <a:gd name="adj" fmla="val 22063"/>
            </a:avLst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lIns="92075" tIns="92075" rIns="92075" bIns="92075" anchor="ctr"/>
          <a:lstStyle/>
          <a:p>
            <a:pPr eaLnBrk="0" hangingPunct="0">
              <a:lnSpc>
                <a:spcPct val="85000"/>
              </a:lnSpc>
              <a:spcBef>
                <a:spcPct val="50000"/>
              </a:spcBef>
            </a:pPr>
            <a:r>
              <a:rPr lang="pt-BR" sz="1400" b="1" dirty="0" smtClean="0">
                <a:solidFill>
                  <a:prstClr val="white"/>
                </a:solidFill>
                <a:cs typeface="Arial" pitchFamily="34" charset="0"/>
              </a:rPr>
              <a:t>Outorga total: R$ 375,9 MM </a:t>
            </a:r>
            <a:endParaRPr lang="pt-BR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6" name="AutoShape 11"/>
          <p:cNvSpPr>
            <a:spLocks noChangeArrowheads="1"/>
          </p:cNvSpPr>
          <p:nvPr/>
        </p:nvSpPr>
        <p:spPr bwMode="auto">
          <a:xfrm>
            <a:off x="-36512" y="5019774"/>
            <a:ext cx="2952328" cy="425450"/>
          </a:xfrm>
          <a:prstGeom prst="homePlate">
            <a:avLst>
              <a:gd name="adj" fmla="val 22063"/>
            </a:avLst>
          </a:prstGeom>
          <a:solidFill>
            <a:schemeClr val="accent1">
              <a:lumMod val="75000"/>
            </a:schemeClr>
          </a:solidFill>
          <a:ln w="12700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lIns="92075" tIns="92075" rIns="92075" bIns="92075" anchor="ctr"/>
          <a:lstStyle/>
          <a:p>
            <a:pPr eaLnBrk="0" hangingPunct="0">
              <a:lnSpc>
                <a:spcPct val="85000"/>
              </a:lnSpc>
              <a:spcBef>
                <a:spcPct val="50000"/>
              </a:spcBef>
            </a:pPr>
            <a:r>
              <a:rPr lang="pt-BR" sz="1400" b="1" dirty="0" smtClean="0">
                <a:solidFill>
                  <a:prstClr val="white"/>
                </a:solidFill>
                <a:cs typeface="Arial" pitchFamily="34" charset="0"/>
              </a:rPr>
              <a:t>Fixa: R$ 198,6 MM </a:t>
            </a:r>
            <a:endParaRPr lang="pt-BR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4" name="AutoShape 11"/>
          <p:cNvSpPr>
            <a:spLocks noChangeArrowheads="1"/>
          </p:cNvSpPr>
          <p:nvPr/>
        </p:nvSpPr>
        <p:spPr bwMode="auto">
          <a:xfrm>
            <a:off x="-1" y="3723630"/>
            <a:ext cx="4787986" cy="425450"/>
          </a:xfrm>
          <a:prstGeom prst="homePlate">
            <a:avLst>
              <a:gd name="adj" fmla="val 22063"/>
            </a:avLst>
          </a:prstGeom>
          <a:solidFill>
            <a:srgbClr val="227D9A"/>
          </a:solidFill>
          <a:ln w="12700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lIns="92075" tIns="92075" rIns="92075" bIns="92075" anchor="ctr"/>
          <a:lstStyle/>
          <a:p>
            <a:pPr eaLnBrk="0" hangingPunct="0">
              <a:lnSpc>
                <a:spcPct val="85000"/>
              </a:lnSpc>
              <a:spcBef>
                <a:spcPct val="50000"/>
              </a:spcBef>
            </a:pPr>
            <a:r>
              <a:rPr lang="pt-BR" sz="1400" b="1" dirty="0" smtClean="0">
                <a:solidFill>
                  <a:prstClr val="white"/>
                </a:solidFill>
                <a:cs typeface="Arial" pitchFamily="34" charset="0"/>
              </a:rPr>
              <a:t>Múltiplas possibilidades de uso</a:t>
            </a:r>
            <a:endParaRPr lang="pt-BR" sz="1400" b="1" dirty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6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79512" y="46139"/>
            <a:ext cx="5832648" cy="430533"/>
          </a:xfrm>
        </p:spPr>
        <p:txBody>
          <a:bodyPr>
            <a:noAutofit/>
          </a:bodyPr>
          <a:lstStyle/>
          <a:p>
            <a:r>
              <a:rPr lang="pt-BR" dirty="0" smtClean="0"/>
              <a:t>Áreas Potenciais para Exploração</a:t>
            </a:r>
            <a:endParaRPr lang="pt-BR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8316416" y="6453336"/>
            <a:ext cx="712054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5 de 12 </a:t>
            </a:r>
            <a:endParaRPr lang="pt-BR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96274"/>
            <a:ext cx="5544616" cy="5171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3" name="Retângulo de cantos arredondados 42"/>
          <p:cNvSpPr/>
          <p:nvPr/>
        </p:nvSpPr>
        <p:spPr>
          <a:xfrm>
            <a:off x="7290452" y="944100"/>
            <a:ext cx="1602028" cy="118875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144000" rIns="0" bIns="0" rtlCol="0" anchor="ctr"/>
          <a:lstStyle/>
          <a:p>
            <a:pPr marL="0" lvl="1" algn="ctr" fontAlgn="base">
              <a:spcBef>
                <a:spcPts val="400"/>
              </a:spcBef>
              <a:spcAft>
                <a:spcPts val="400"/>
              </a:spcAft>
            </a:pPr>
            <a:endParaRPr lang="pt-BR" altLang="zh-CN" sz="1200" b="1" kern="0" dirty="0" smtClean="0">
              <a:solidFill>
                <a:prstClr val="white"/>
              </a:solidFill>
              <a:ea typeface="SimSun" pitchFamily="2" charset="-122"/>
              <a:cs typeface="Calibri" panose="020F0502020204030204" pitchFamily="34" charset="0"/>
            </a:endParaRPr>
          </a:p>
          <a:p>
            <a:pPr marL="0" lvl="1" algn="ctr" fontAlgn="base">
              <a:spcBef>
                <a:spcPts val="400"/>
              </a:spcBef>
              <a:spcAft>
                <a:spcPts val="400"/>
              </a:spcAft>
            </a:pPr>
            <a:endParaRPr lang="pt-BR" altLang="zh-CN" sz="1200" b="1" kern="0" dirty="0" smtClean="0">
              <a:solidFill>
                <a:prstClr val="white"/>
              </a:solidFill>
              <a:ea typeface="SimSun" pitchFamily="2" charset="-122"/>
              <a:cs typeface="Calibri" panose="020F0502020204030204" pitchFamily="34" charset="0"/>
            </a:endParaRPr>
          </a:p>
          <a:p>
            <a:pPr marL="0" lvl="1" algn="ctr" fontAlgn="base">
              <a:spcBef>
                <a:spcPts val="400"/>
              </a:spcBef>
              <a:spcAft>
                <a:spcPts val="400"/>
              </a:spcAft>
            </a:pPr>
            <a:r>
              <a:rPr lang="pt-BR" altLang="zh-CN" sz="1200" b="1" kern="0" dirty="0" smtClean="0">
                <a:solidFill>
                  <a:prstClr val="white"/>
                </a:solidFill>
                <a:ea typeface="SimSun" pitchFamily="2" charset="-122"/>
                <a:cs typeface="Calibri" panose="020F0502020204030204" pitchFamily="34" charset="0"/>
              </a:rPr>
              <a:t>Entretenimento</a:t>
            </a:r>
            <a:endParaRPr lang="pt-BR" altLang="zh-CN" sz="1200" kern="0" dirty="0">
              <a:solidFill>
                <a:prstClr val="white"/>
              </a:solidFill>
              <a:ea typeface="SimSun" pitchFamily="2" charset="-122"/>
              <a:cs typeface="Calibri" panose="020F0502020204030204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13086" r="3379" b="20989"/>
          <a:stretch/>
        </p:blipFill>
        <p:spPr>
          <a:xfrm>
            <a:off x="6012160" y="4807842"/>
            <a:ext cx="2944302" cy="1637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4" t="25333" r="6806" b="14641"/>
          <a:stretch/>
        </p:blipFill>
        <p:spPr>
          <a:xfrm>
            <a:off x="254835" y="4725144"/>
            <a:ext cx="2548379" cy="1716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Retângulo de cantos arredondados 34"/>
          <p:cNvSpPr/>
          <p:nvPr/>
        </p:nvSpPr>
        <p:spPr>
          <a:xfrm>
            <a:off x="539552" y="944100"/>
            <a:ext cx="1602028" cy="1188756"/>
          </a:xfrm>
          <a:prstGeom prst="roundRect">
            <a:avLst/>
          </a:prstGeom>
          <a:solidFill>
            <a:srgbClr val="227D9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144000" rIns="0" bIns="0" rtlCol="0" anchor="ctr"/>
          <a:lstStyle/>
          <a:p>
            <a:pPr marL="0" lvl="1" algn="ctr" fontAlgn="base">
              <a:spcBef>
                <a:spcPts val="400"/>
              </a:spcBef>
              <a:spcAft>
                <a:spcPts val="400"/>
              </a:spcAft>
            </a:pPr>
            <a:endParaRPr lang="pt-BR" altLang="zh-CN" sz="1200" b="1" kern="0" dirty="0" smtClean="0">
              <a:solidFill>
                <a:prstClr val="white"/>
              </a:solidFill>
              <a:ea typeface="SimSun" pitchFamily="2" charset="-122"/>
              <a:cs typeface="Calibri" panose="020F0502020204030204" pitchFamily="34" charset="0"/>
            </a:endParaRPr>
          </a:p>
          <a:p>
            <a:pPr marL="0" lvl="1" algn="ctr" fontAlgn="base">
              <a:spcBef>
                <a:spcPts val="400"/>
              </a:spcBef>
              <a:spcAft>
                <a:spcPts val="400"/>
              </a:spcAft>
            </a:pPr>
            <a:endParaRPr lang="pt-BR" altLang="zh-CN" sz="1200" b="1" kern="0" dirty="0" smtClean="0">
              <a:solidFill>
                <a:prstClr val="white"/>
              </a:solidFill>
              <a:ea typeface="SimSun" pitchFamily="2" charset="-122"/>
              <a:cs typeface="Calibri" panose="020F0502020204030204" pitchFamily="34" charset="0"/>
            </a:endParaRPr>
          </a:p>
          <a:p>
            <a:pPr marL="0" lvl="1" algn="ctr" fontAlgn="base">
              <a:spcBef>
                <a:spcPts val="400"/>
              </a:spcBef>
              <a:spcAft>
                <a:spcPts val="400"/>
              </a:spcAft>
            </a:pPr>
            <a:r>
              <a:rPr lang="pt-BR" altLang="zh-CN" sz="1200" b="1" kern="0" dirty="0" smtClean="0">
                <a:solidFill>
                  <a:prstClr val="white"/>
                </a:solidFill>
                <a:ea typeface="SimSun" pitchFamily="2" charset="-122"/>
                <a:cs typeface="Calibri" panose="020F0502020204030204" pitchFamily="34" charset="0"/>
              </a:rPr>
              <a:t>Incorporações</a:t>
            </a:r>
            <a:endParaRPr lang="pt-BR" altLang="zh-CN" sz="1200" kern="0" dirty="0">
              <a:solidFill>
                <a:prstClr val="white"/>
              </a:solidFill>
              <a:ea typeface="SimSun" pitchFamily="2" charset="-122"/>
              <a:cs typeface="Calibri" panose="020F0502020204030204" pitchFamily="34" charset="0"/>
            </a:endParaRPr>
          </a:p>
        </p:txBody>
      </p:sp>
      <p:sp>
        <p:nvSpPr>
          <p:cNvPr id="36" name="Elipse 35"/>
          <p:cNvSpPr/>
          <p:nvPr/>
        </p:nvSpPr>
        <p:spPr>
          <a:xfrm>
            <a:off x="1087296" y="1160124"/>
            <a:ext cx="508914" cy="50941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0" rtlCol="0" anchor="ctr"/>
          <a:lstStyle/>
          <a:p>
            <a:pPr algn="ctr"/>
            <a:endParaRPr lang="pt-BR" sz="2000">
              <a:solidFill>
                <a:prstClr val="white"/>
              </a:solidFill>
            </a:endParaRPr>
          </a:p>
        </p:txBody>
      </p:sp>
      <p:sp>
        <p:nvSpPr>
          <p:cNvPr id="44" name="Elipse 43"/>
          <p:cNvSpPr/>
          <p:nvPr/>
        </p:nvSpPr>
        <p:spPr>
          <a:xfrm>
            <a:off x="7837009" y="1104980"/>
            <a:ext cx="508914" cy="509419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0" rtlCol="0" anchor="ctr"/>
          <a:lstStyle/>
          <a:p>
            <a:pPr algn="ctr"/>
            <a:endParaRPr lang="pt-BR" sz="2000">
              <a:solidFill>
                <a:prstClr val="white"/>
              </a:solidFill>
            </a:endParaRPr>
          </a:p>
        </p:txBody>
      </p:sp>
      <p:sp>
        <p:nvSpPr>
          <p:cNvPr id="37" name="Rectangle 9">
            <a:extLst>
              <a:ext uri="{FF2B5EF4-FFF2-40B4-BE49-F238E27FC236}">
                <a16:creationId xmlns:a16="http://schemas.microsoft.com/office/drawing/2014/main" xmlns="" id="{5302156A-0FBF-4083-AFEC-BA691ED324E6}"/>
              </a:ext>
            </a:extLst>
          </p:cNvPr>
          <p:cNvSpPr>
            <a:spLocks noChangeAspect="1"/>
          </p:cNvSpPr>
          <p:nvPr/>
        </p:nvSpPr>
        <p:spPr>
          <a:xfrm>
            <a:off x="1212586" y="1242340"/>
            <a:ext cx="296842" cy="296655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314149" y="6253002"/>
            <a:ext cx="1665563" cy="306467"/>
          </a:xfrm>
          <a:prstGeom prst="roundRect">
            <a:avLst/>
          </a:prstGeom>
          <a:solidFill>
            <a:srgbClr val="227D9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solidFill>
                  <a:schemeClr val="bg1"/>
                </a:solidFill>
              </a:rPr>
              <a:t>Galpão Logístico</a:t>
            </a:r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7141718" y="4807842"/>
            <a:ext cx="1665563" cy="306467"/>
          </a:xfrm>
          <a:prstGeom prst="roundRect">
            <a:avLst/>
          </a:prstGeom>
          <a:solidFill>
            <a:srgbClr val="227D9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solidFill>
                  <a:schemeClr val="bg1"/>
                </a:solidFill>
              </a:rPr>
              <a:t>Galpão Comercial</a:t>
            </a:r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46" name="Oval 66">
            <a:extLst>
              <a:ext uri="{FF2B5EF4-FFF2-40B4-BE49-F238E27FC236}">
                <a16:creationId xmlns:a16="http://schemas.microsoft.com/office/drawing/2014/main" xmlns="" id="{F2F6D046-7F7F-4500-BF36-466EFE42A572}"/>
              </a:ext>
            </a:extLst>
          </p:cNvPr>
          <p:cNvSpPr>
            <a:spLocks noChangeAspect="1"/>
          </p:cNvSpPr>
          <p:nvPr/>
        </p:nvSpPr>
        <p:spPr>
          <a:xfrm rot="20700000">
            <a:off x="7920265" y="1204802"/>
            <a:ext cx="299174" cy="256518"/>
          </a:xfrm>
          <a:custGeom>
            <a:avLst/>
            <a:gdLst/>
            <a:ahLst/>
            <a:cxnLst/>
            <a:rect l="l" t="t" r="r" b="b"/>
            <a:pathLst>
              <a:path w="2901316" h="2485205">
                <a:moveTo>
                  <a:pt x="2901316" y="8833"/>
                </a:moveTo>
                <a:lnTo>
                  <a:pt x="2885407" y="69738"/>
                </a:lnTo>
                <a:lnTo>
                  <a:pt x="2890344" y="71061"/>
                </a:lnTo>
                <a:lnTo>
                  <a:pt x="2331295" y="2157461"/>
                </a:lnTo>
                <a:lnTo>
                  <a:pt x="2322295" y="2155049"/>
                </a:lnTo>
                <a:cubicBezTo>
                  <a:pt x="2311779" y="2339141"/>
                  <a:pt x="2127696" y="2485205"/>
                  <a:pt x="1902404" y="2485205"/>
                </a:cubicBezTo>
                <a:cubicBezTo>
                  <a:pt x="1669201" y="2485205"/>
                  <a:pt x="1480151" y="2328701"/>
                  <a:pt x="1480150" y="2135644"/>
                </a:cubicBezTo>
                <a:cubicBezTo>
                  <a:pt x="1480150" y="1942587"/>
                  <a:pt x="1669200" y="1786083"/>
                  <a:pt x="1902404" y="1786083"/>
                </a:cubicBezTo>
                <a:cubicBezTo>
                  <a:pt x="2026046" y="1786083"/>
                  <a:pt x="2137276" y="1830075"/>
                  <a:pt x="2213623" y="1901150"/>
                </a:cubicBezTo>
                <a:lnTo>
                  <a:pt x="2586815" y="508378"/>
                </a:lnTo>
                <a:lnTo>
                  <a:pt x="1283297" y="508378"/>
                </a:lnTo>
                <a:lnTo>
                  <a:pt x="847984" y="2132988"/>
                </a:lnTo>
                <a:lnTo>
                  <a:pt x="841776" y="2131324"/>
                </a:lnTo>
                <a:cubicBezTo>
                  <a:pt x="829584" y="2314002"/>
                  <a:pt x="646295" y="2458448"/>
                  <a:pt x="422254" y="2458448"/>
                </a:cubicBezTo>
                <a:cubicBezTo>
                  <a:pt x="189051" y="2458448"/>
                  <a:pt x="1" y="2301944"/>
                  <a:pt x="0" y="2108887"/>
                </a:cubicBezTo>
                <a:cubicBezTo>
                  <a:pt x="0" y="1915830"/>
                  <a:pt x="189051" y="1759326"/>
                  <a:pt x="422255" y="1759326"/>
                </a:cubicBezTo>
                <a:cubicBezTo>
                  <a:pt x="544771" y="1759326"/>
                  <a:pt x="655100" y="1802522"/>
                  <a:pt x="731465" y="1872378"/>
                </a:cubicBezTo>
                <a:lnTo>
                  <a:pt x="1233167" y="0"/>
                </a:lnTo>
                <a:lnTo>
                  <a:pt x="1266129" y="88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8" name="Forma livre 17"/>
          <p:cNvSpPr/>
          <p:nvPr/>
        </p:nvSpPr>
        <p:spPr>
          <a:xfrm>
            <a:off x="4359349" y="1318437"/>
            <a:ext cx="1775637" cy="1488558"/>
          </a:xfrm>
          <a:custGeom>
            <a:avLst/>
            <a:gdLst>
              <a:gd name="connsiteX0" fmla="*/ 127591 w 1775637"/>
              <a:gd name="connsiteY0" fmla="*/ 42530 h 1488558"/>
              <a:gd name="connsiteX1" fmla="*/ 340242 w 1775637"/>
              <a:gd name="connsiteY1" fmla="*/ 74428 h 1488558"/>
              <a:gd name="connsiteX2" fmla="*/ 425302 w 1775637"/>
              <a:gd name="connsiteY2" fmla="*/ 63796 h 1488558"/>
              <a:gd name="connsiteX3" fmla="*/ 510363 w 1775637"/>
              <a:gd name="connsiteY3" fmla="*/ 0 h 1488558"/>
              <a:gd name="connsiteX4" fmla="*/ 1775637 w 1775637"/>
              <a:gd name="connsiteY4" fmla="*/ 435935 h 1488558"/>
              <a:gd name="connsiteX5" fmla="*/ 1509823 w 1775637"/>
              <a:gd name="connsiteY5" fmla="*/ 425303 h 1488558"/>
              <a:gd name="connsiteX6" fmla="*/ 1244009 w 1775637"/>
              <a:gd name="connsiteY6" fmla="*/ 478465 h 1488558"/>
              <a:gd name="connsiteX7" fmla="*/ 1105786 w 1775637"/>
              <a:gd name="connsiteY7" fmla="*/ 616689 h 1488558"/>
              <a:gd name="connsiteX8" fmla="*/ 1031358 w 1775637"/>
              <a:gd name="connsiteY8" fmla="*/ 808075 h 1488558"/>
              <a:gd name="connsiteX9" fmla="*/ 925032 w 1775637"/>
              <a:gd name="connsiteY9" fmla="*/ 1222744 h 1488558"/>
              <a:gd name="connsiteX10" fmla="*/ 733646 w 1775637"/>
              <a:gd name="connsiteY10" fmla="*/ 1286540 h 1488558"/>
              <a:gd name="connsiteX11" fmla="*/ 489098 w 1775637"/>
              <a:gd name="connsiteY11" fmla="*/ 1435396 h 1488558"/>
              <a:gd name="connsiteX12" fmla="*/ 382772 w 1775637"/>
              <a:gd name="connsiteY12" fmla="*/ 1488558 h 1488558"/>
              <a:gd name="connsiteX13" fmla="*/ 116958 w 1775637"/>
              <a:gd name="connsiteY13" fmla="*/ 1350335 h 1488558"/>
              <a:gd name="connsiteX14" fmla="*/ 74428 w 1775637"/>
              <a:gd name="connsiteY14" fmla="*/ 1222744 h 1488558"/>
              <a:gd name="connsiteX15" fmla="*/ 95693 w 1775637"/>
              <a:gd name="connsiteY15" fmla="*/ 967563 h 1488558"/>
              <a:gd name="connsiteX16" fmla="*/ 255181 w 1775637"/>
              <a:gd name="connsiteY16" fmla="*/ 808075 h 1488558"/>
              <a:gd name="connsiteX17" fmla="*/ 372139 w 1775637"/>
              <a:gd name="connsiteY17" fmla="*/ 680484 h 1488558"/>
              <a:gd name="connsiteX18" fmla="*/ 404037 w 1775637"/>
              <a:gd name="connsiteY18" fmla="*/ 606056 h 1488558"/>
              <a:gd name="connsiteX19" fmla="*/ 329609 w 1775637"/>
              <a:gd name="connsiteY19" fmla="*/ 542261 h 1488558"/>
              <a:gd name="connsiteX20" fmla="*/ 95693 w 1775637"/>
              <a:gd name="connsiteY20" fmla="*/ 531628 h 1488558"/>
              <a:gd name="connsiteX21" fmla="*/ 0 w 1775637"/>
              <a:gd name="connsiteY21" fmla="*/ 414670 h 1488558"/>
              <a:gd name="connsiteX22" fmla="*/ 74428 w 1775637"/>
              <a:gd name="connsiteY22" fmla="*/ 276447 h 1488558"/>
              <a:gd name="connsiteX23" fmla="*/ 95693 w 1775637"/>
              <a:gd name="connsiteY23" fmla="*/ 202019 h 1488558"/>
              <a:gd name="connsiteX24" fmla="*/ 127591 w 1775637"/>
              <a:gd name="connsiteY24" fmla="*/ 42530 h 148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775637" h="1488558">
                <a:moveTo>
                  <a:pt x="127591" y="42530"/>
                </a:moveTo>
                <a:lnTo>
                  <a:pt x="340242" y="74428"/>
                </a:lnTo>
                <a:lnTo>
                  <a:pt x="425302" y="63796"/>
                </a:lnTo>
                <a:lnTo>
                  <a:pt x="510363" y="0"/>
                </a:lnTo>
                <a:lnTo>
                  <a:pt x="1775637" y="435935"/>
                </a:lnTo>
                <a:lnTo>
                  <a:pt x="1509823" y="425303"/>
                </a:lnTo>
                <a:lnTo>
                  <a:pt x="1244009" y="478465"/>
                </a:lnTo>
                <a:lnTo>
                  <a:pt x="1105786" y="616689"/>
                </a:lnTo>
                <a:lnTo>
                  <a:pt x="1031358" y="808075"/>
                </a:lnTo>
                <a:lnTo>
                  <a:pt x="925032" y="1222744"/>
                </a:lnTo>
                <a:lnTo>
                  <a:pt x="733646" y="1286540"/>
                </a:lnTo>
                <a:lnTo>
                  <a:pt x="489098" y="1435396"/>
                </a:lnTo>
                <a:lnTo>
                  <a:pt x="382772" y="1488558"/>
                </a:lnTo>
                <a:lnTo>
                  <a:pt x="116958" y="1350335"/>
                </a:lnTo>
                <a:lnTo>
                  <a:pt x="74428" y="1222744"/>
                </a:lnTo>
                <a:lnTo>
                  <a:pt x="95693" y="967563"/>
                </a:lnTo>
                <a:lnTo>
                  <a:pt x="255181" y="808075"/>
                </a:lnTo>
                <a:lnTo>
                  <a:pt x="372139" y="680484"/>
                </a:lnTo>
                <a:lnTo>
                  <a:pt x="404037" y="606056"/>
                </a:lnTo>
                <a:lnTo>
                  <a:pt x="329609" y="542261"/>
                </a:lnTo>
                <a:lnTo>
                  <a:pt x="95693" y="531628"/>
                </a:lnTo>
                <a:lnTo>
                  <a:pt x="0" y="414670"/>
                </a:lnTo>
                <a:lnTo>
                  <a:pt x="74428" y="276447"/>
                </a:lnTo>
                <a:lnTo>
                  <a:pt x="95693" y="202019"/>
                </a:lnTo>
                <a:lnTo>
                  <a:pt x="127591" y="42530"/>
                </a:lnTo>
                <a:close/>
              </a:path>
            </a:pathLst>
          </a:custGeom>
          <a:solidFill>
            <a:srgbClr val="FFC000">
              <a:alpha val="3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orma livre 18"/>
          <p:cNvSpPr/>
          <p:nvPr/>
        </p:nvSpPr>
        <p:spPr>
          <a:xfrm>
            <a:off x="5922335" y="2636874"/>
            <a:ext cx="1775637" cy="1137684"/>
          </a:xfrm>
          <a:custGeom>
            <a:avLst/>
            <a:gdLst>
              <a:gd name="connsiteX0" fmla="*/ 1552353 w 1775637"/>
              <a:gd name="connsiteY0" fmla="*/ 63796 h 1137684"/>
              <a:gd name="connsiteX1" fmla="*/ 1499191 w 1775637"/>
              <a:gd name="connsiteY1" fmla="*/ 138224 h 1137684"/>
              <a:gd name="connsiteX2" fmla="*/ 1265274 w 1775637"/>
              <a:gd name="connsiteY2" fmla="*/ 138224 h 1137684"/>
              <a:gd name="connsiteX3" fmla="*/ 935665 w 1775637"/>
              <a:gd name="connsiteY3" fmla="*/ 74428 h 1137684"/>
              <a:gd name="connsiteX4" fmla="*/ 669851 w 1775637"/>
              <a:gd name="connsiteY4" fmla="*/ 21266 h 1137684"/>
              <a:gd name="connsiteX5" fmla="*/ 478465 w 1775637"/>
              <a:gd name="connsiteY5" fmla="*/ 21266 h 1137684"/>
              <a:gd name="connsiteX6" fmla="*/ 191386 w 1775637"/>
              <a:gd name="connsiteY6" fmla="*/ 95693 h 1137684"/>
              <a:gd name="connsiteX7" fmla="*/ 106325 w 1775637"/>
              <a:gd name="connsiteY7" fmla="*/ 233917 h 1137684"/>
              <a:gd name="connsiteX8" fmla="*/ 0 w 1775637"/>
              <a:gd name="connsiteY8" fmla="*/ 372140 h 1137684"/>
              <a:gd name="connsiteX9" fmla="*/ 53163 w 1775637"/>
              <a:gd name="connsiteY9" fmla="*/ 999461 h 1137684"/>
              <a:gd name="connsiteX10" fmla="*/ 116958 w 1775637"/>
              <a:gd name="connsiteY10" fmla="*/ 1105786 h 1137684"/>
              <a:gd name="connsiteX11" fmla="*/ 255181 w 1775637"/>
              <a:gd name="connsiteY11" fmla="*/ 1137684 h 1137684"/>
              <a:gd name="connsiteX12" fmla="*/ 637953 w 1775637"/>
              <a:gd name="connsiteY12" fmla="*/ 1127052 h 1137684"/>
              <a:gd name="connsiteX13" fmla="*/ 1095153 w 1775637"/>
              <a:gd name="connsiteY13" fmla="*/ 1020726 h 1137684"/>
              <a:gd name="connsiteX14" fmla="*/ 1446028 w 1775637"/>
              <a:gd name="connsiteY14" fmla="*/ 786810 h 1137684"/>
              <a:gd name="connsiteX15" fmla="*/ 1637414 w 1775637"/>
              <a:gd name="connsiteY15" fmla="*/ 584791 h 1137684"/>
              <a:gd name="connsiteX16" fmla="*/ 1733107 w 1775637"/>
              <a:gd name="connsiteY16" fmla="*/ 372140 h 1137684"/>
              <a:gd name="connsiteX17" fmla="*/ 1775637 w 1775637"/>
              <a:gd name="connsiteY17" fmla="*/ 180754 h 1137684"/>
              <a:gd name="connsiteX18" fmla="*/ 1669312 w 1775637"/>
              <a:gd name="connsiteY18" fmla="*/ 0 h 1137684"/>
              <a:gd name="connsiteX19" fmla="*/ 1552353 w 1775637"/>
              <a:gd name="connsiteY19" fmla="*/ 63796 h 1137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75637" h="1137684">
                <a:moveTo>
                  <a:pt x="1552353" y="63796"/>
                </a:moveTo>
                <a:lnTo>
                  <a:pt x="1499191" y="138224"/>
                </a:lnTo>
                <a:lnTo>
                  <a:pt x="1265274" y="138224"/>
                </a:lnTo>
                <a:lnTo>
                  <a:pt x="935665" y="74428"/>
                </a:lnTo>
                <a:lnTo>
                  <a:pt x="669851" y="21266"/>
                </a:lnTo>
                <a:lnTo>
                  <a:pt x="478465" y="21266"/>
                </a:lnTo>
                <a:lnTo>
                  <a:pt x="191386" y="95693"/>
                </a:lnTo>
                <a:lnTo>
                  <a:pt x="106325" y="233917"/>
                </a:lnTo>
                <a:lnTo>
                  <a:pt x="0" y="372140"/>
                </a:lnTo>
                <a:lnTo>
                  <a:pt x="53163" y="999461"/>
                </a:lnTo>
                <a:lnTo>
                  <a:pt x="116958" y="1105786"/>
                </a:lnTo>
                <a:lnTo>
                  <a:pt x="255181" y="1137684"/>
                </a:lnTo>
                <a:lnTo>
                  <a:pt x="637953" y="1127052"/>
                </a:lnTo>
                <a:lnTo>
                  <a:pt x="1095153" y="1020726"/>
                </a:lnTo>
                <a:lnTo>
                  <a:pt x="1446028" y="786810"/>
                </a:lnTo>
                <a:lnTo>
                  <a:pt x="1637414" y="584791"/>
                </a:lnTo>
                <a:lnTo>
                  <a:pt x="1733107" y="372140"/>
                </a:lnTo>
                <a:lnTo>
                  <a:pt x="1775637" y="180754"/>
                </a:lnTo>
                <a:lnTo>
                  <a:pt x="1669312" y="0"/>
                </a:lnTo>
                <a:lnTo>
                  <a:pt x="1552353" y="63796"/>
                </a:lnTo>
                <a:close/>
              </a:path>
            </a:pathLst>
          </a:custGeom>
          <a:solidFill>
            <a:srgbClr val="FFC000">
              <a:alpha val="3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 rot="21015883">
            <a:off x="3261220" y="741730"/>
            <a:ext cx="1440160" cy="770857"/>
          </a:xfrm>
          <a:prstGeom prst="ellipse">
            <a:avLst/>
          </a:prstGeom>
          <a:solidFill>
            <a:srgbClr val="227D9A">
              <a:alpha val="20000"/>
            </a:srgb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/>
          <p:cNvSpPr/>
          <p:nvPr/>
        </p:nvSpPr>
        <p:spPr>
          <a:xfrm rot="16200000">
            <a:off x="2962436" y="3799655"/>
            <a:ext cx="1440160" cy="770857"/>
          </a:xfrm>
          <a:prstGeom prst="ellipse">
            <a:avLst/>
          </a:prstGeom>
          <a:solidFill>
            <a:srgbClr val="227D9A">
              <a:alpha val="20000"/>
            </a:srgb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/>
          <p:cNvSpPr/>
          <p:nvPr/>
        </p:nvSpPr>
        <p:spPr>
          <a:xfrm rot="14702230">
            <a:off x="5143864" y="3631956"/>
            <a:ext cx="1440160" cy="642041"/>
          </a:xfrm>
          <a:prstGeom prst="ellipse">
            <a:avLst/>
          </a:prstGeom>
          <a:solidFill>
            <a:srgbClr val="227D9A">
              <a:alpha val="20000"/>
            </a:srgb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3" name="Conector reto 22"/>
          <p:cNvCxnSpPr>
            <a:stCxn id="21" idx="2"/>
            <a:endCxn id="35" idx="3"/>
          </p:cNvCxnSpPr>
          <p:nvPr/>
        </p:nvCxnSpPr>
        <p:spPr>
          <a:xfrm flipH="1">
            <a:off x="2141580" y="1248922"/>
            <a:ext cx="1130010" cy="289556"/>
          </a:xfrm>
          <a:prstGeom prst="line">
            <a:avLst/>
          </a:prstGeom>
          <a:ln w="19050">
            <a:solidFill>
              <a:srgbClr val="227D9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>
            <a:endCxn id="35" idx="3"/>
          </p:cNvCxnSpPr>
          <p:nvPr/>
        </p:nvCxnSpPr>
        <p:spPr>
          <a:xfrm flipH="1" flipV="1">
            <a:off x="2141580" y="1538478"/>
            <a:ext cx="1524925" cy="2055399"/>
          </a:xfrm>
          <a:prstGeom prst="line">
            <a:avLst/>
          </a:prstGeom>
          <a:ln w="19050">
            <a:solidFill>
              <a:srgbClr val="227D9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to 47"/>
          <p:cNvCxnSpPr>
            <a:stCxn id="35" idx="3"/>
            <a:endCxn id="51" idx="0"/>
          </p:cNvCxnSpPr>
          <p:nvPr/>
        </p:nvCxnSpPr>
        <p:spPr>
          <a:xfrm>
            <a:off x="2141580" y="1538478"/>
            <a:ext cx="3431333" cy="2549979"/>
          </a:xfrm>
          <a:prstGeom prst="line">
            <a:avLst/>
          </a:prstGeom>
          <a:ln w="19050">
            <a:solidFill>
              <a:srgbClr val="227D9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2" r="4560" b="22486"/>
          <a:stretch/>
        </p:blipFill>
        <p:spPr>
          <a:xfrm>
            <a:off x="170133" y="2636912"/>
            <a:ext cx="2717785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CaixaDeTexto 14"/>
          <p:cNvSpPr txBox="1"/>
          <p:nvPr/>
        </p:nvSpPr>
        <p:spPr>
          <a:xfrm>
            <a:off x="179512" y="4139862"/>
            <a:ext cx="1665563" cy="306467"/>
          </a:xfrm>
          <a:prstGeom prst="roundRect">
            <a:avLst/>
          </a:prstGeom>
          <a:solidFill>
            <a:srgbClr val="227D9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solidFill>
                  <a:schemeClr val="bg1"/>
                </a:solidFill>
              </a:rPr>
              <a:t>Shopping + Hotel</a:t>
            </a:r>
            <a:endParaRPr lang="pt-BR" sz="1200" b="1" dirty="0">
              <a:solidFill>
                <a:schemeClr val="bg1"/>
              </a:solidFill>
            </a:endParaRPr>
          </a:p>
        </p:txBody>
      </p:sp>
      <p:cxnSp>
        <p:nvCxnSpPr>
          <p:cNvPr id="64" name="Conector reto 63"/>
          <p:cNvCxnSpPr>
            <a:stCxn id="43" idx="1"/>
          </p:cNvCxnSpPr>
          <p:nvPr/>
        </p:nvCxnSpPr>
        <p:spPr>
          <a:xfrm flipH="1">
            <a:off x="5572913" y="1538478"/>
            <a:ext cx="1717539" cy="517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/>
          <p:cNvCxnSpPr>
            <a:stCxn id="43" idx="1"/>
            <a:endCxn id="19" idx="4"/>
          </p:cNvCxnSpPr>
          <p:nvPr/>
        </p:nvCxnSpPr>
        <p:spPr>
          <a:xfrm flipH="1">
            <a:off x="6592186" y="1538478"/>
            <a:ext cx="698266" cy="1119662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84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711359" y="6348197"/>
            <a:ext cx="7531025" cy="276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Atratividade Econômica</a:t>
            </a:r>
            <a:endParaRPr lang="pt-BR" dirty="0"/>
          </a:p>
        </p:txBody>
      </p:sp>
      <p:grpSp>
        <p:nvGrpSpPr>
          <p:cNvPr id="29" name="Grupo 28"/>
          <p:cNvGrpSpPr/>
          <p:nvPr/>
        </p:nvGrpSpPr>
        <p:grpSpPr>
          <a:xfrm>
            <a:off x="683568" y="692696"/>
            <a:ext cx="7558816" cy="553998"/>
            <a:chOff x="4784436" y="613840"/>
            <a:chExt cx="4199342" cy="503570"/>
          </a:xfrm>
        </p:grpSpPr>
        <p:sp>
          <p:nvSpPr>
            <p:cNvPr id="54" name="Divisa 53"/>
            <p:cNvSpPr/>
            <p:nvPr/>
          </p:nvSpPr>
          <p:spPr>
            <a:xfrm>
              <a:off x="4784436" y="676627"/>
              <a:ext cx="144016" cy="378000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55" name="Retângulo 54"/>
            <p:cNvSpPr/>
            <p:nvPr/>
          </p:nvSpPr>
          <p:spPr>
            <a:xfrm>
              <a:off x="4856444" y="676627"/>
              <a:ext cx="1224000" cy="37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56" name="Divisa 55"/>
            <p:cNvSpPr/>
            <p:nvPr/>
          </p:nvSpPr>
          <p:spPr>
            <a:xfrm flipH="1">
              <a:off x="8839762" y="676627"/>
              <a:ext cx="144016" cy="378000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57" name="Retângulo 56"/>
            <p:cNvSpPr/>
            <p:nvPr/>
          </p:nvSpPr>
          <p:spPr>
            <a:xfrm>
              <a:off x="7687770" y="676627"/>
              <a:ext cx="1224000" cy="37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 b="1" dirty="0">
                <a:solidFill>
                  <a:prstClr val="white"/>
                </a:solidFill>
              </a:endParaRPr>
            </a:p>
          </p:txBody>
        </p:sp>
        <p:sp>
          <p:nvSpPr>
            <p:cNvPr id="58" name="Retângulo 57"/>
            <p:cNvSpPr/>
            <p:nvPr/>
          </p:nvSpPr>
          <p:spPr>
            <a:xfrm>
              <a:off x="5570107" y="613840"/>
              <a:ext cx="2628000" cy="50357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pt-BR" b="1" dirty="0" smtClean="0">
                  <a:solidFill>
                    <a:schemeClr val="accent1">
                      <a:lumMod val="75000"/>
                    </a:schemeClr>
                  </a:solidFill>
                </a:rPr>
                <a:t>PLANO </a:t>
              </a:r>
              <a:r>
                <a:rPr lang="pt-BR" b="1" dirty="0">
                  <a:solidFill>
                    <a:schemeClr val="accent1">
                      <a:lumMod val="75000"/>
                    </a:schemeClr>
                  </a:solidFill>
                </a:rPr>
                <a:t>DE </a:t>
              </a:r>
              <a:r>
                <a:rPr lang="pt-BR" b="1" dirty="0" smtClean="0">
                  <a:solidFill>
                    <a:schemeClr val="accent1">
                      <a:lumMod val="75000"/>
                    </a:schemeClr>
                  </a:solidFill>
                </a:rPr>
                <a:t>NEGÓCIOS</a:t>
              </a:r>
            </a:p>
            <a:p>
              <a:pPr algn="ctr"/>
              <a:r>
                <a:rPr lang="pt-BR" b="1" dirty="0" smtClean="0">
                  <a:solidFill>
                    <a:schemeClr val="accent1">
                      <a:lumMod val="75000"/>
                    </a:schemeClr>
                  </a:solidFill>
                </a:rPr>
                <a:t>REFERENCIAL</a:t>
              </a:r>
              <a:endParaRPr lang="pt-BR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7" name="Retângulo 26"/>
          <p:cNvSpPr/>
          <p:nvPr/>
        </p:nvSpPr>
        <p:spPr>
          <a:xfrm>
            <a:off x="2763587" y="6348197"/>
            <a:ext cx="3384376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87312" algn="ctr">
              <a:spcBef>
                <a:spcPts val="100"/>
              </a:spcBef>
              <a:spcAft>
                <a:spcPts val="600"/>
              </a:spcAft>
              <a:tabLst>
                <a:tab pos="269875" algn="l"/>
              </a:tabLst>
            </a:pPr>
            <a:r>
              <a:rPr lang="pt-BR" b="1" kern="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TIR esperada de </a:t>
            </a:r>
            <a:r>
              <a:rPr lang="pt-BR" b="1" kern="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9% </a:t>
            </a:r>
            <a:r>
              <a:rPr lang="pt-BR" b="1" kern="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(real)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5175855" y="4010314"/>
            <a:ext cx="2612954" cy="956160"/>
            <a:chOff x="2534608" y="2331163"/>
            <a:chExt cx="1814551" cy="664000"/>
          </a:xfrm>
        </p:grpSpPr>
        <p:grpSp>
          <p:nvGrpSpPr>
            <p:cNvPr id="26" name="Grupo 25"/>
            <p:cNvGrpSpPr/>
            <p:nvPr/>
          </p:nvGrpSpPr>
          <p:grpSpPr>
            <a:xfrm>
              <a:off x="2534608" y="2331163"/>
              <a:ext cx="1814551" cy="664000"/>
              <a:chOff x="7041744" y="2392257"/>
              <a:chExt cx="1814551" cy="664000"/>
            </a:xfrm>
          </p:grpSpPr>
          <p:sp>
            <p:nvSpPr>
              <p:cNvPr id="71" name="Retângulo 70"/>
              <p:cNvSpPr/>
              <p:nvPr/>
            </p:nvSpPr>
            <p:spPr>
              <a:xfrm>
                <a:off x="7427943" y="2444625"/>
                <a:ext cx="1363474" cy="1709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pt-BR" sz="1200" b="1" kern="0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Arial" panose="020B0604020202020204" pitchFamily="34" charset="0"/>
                  </a:rPr>
                  <a:t>R$ </a:t>
                </a:r>
                <a:r>
                  <a:rPr lang="pt-BR" sz="1600" b="1" kern="0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Arial" panose="020B0604020202020204" pitchFamily="34" charset="0"/>
                  </a:rPr>
                  <a:t>559</a:t>
                </a:r>
                <a:r>
                  <a:rPr lang="pt-BR" sz="1200" b="1" kern="0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Arial" panose="020B0604020202020204" pitchFamily="34" charset="0"/>
                  </a:rPr>
                  <a:t> milhões</a:t>
                </a:r>
                <a:endParaRPr lang="pt-BR" sz="12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" name="Retângulo de cantos arredondados 71"/>
              <p:cNvSpPr/>
              <p:nvPr/>
            </p:nvSpPr>
            <p:spPr>
              <a:xfrm>
                <a:off x="7236295" y="2654666"/>
                <a:ext cx="1620000" cy="401591"/>
              </a:xfrm>
              <a:prstGeom prst="roundRect">
                <a:avLst/>
              </a:prstGeom>
              <a:solidFill>
                <a:srgbClr val="227D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400" b="1" dirty="0" smtClean="0">
                    <a:solidFill>
                      <a:prstClr val="white"/>
                    </a:solidFill>
                  </a:rPr>
                  <a:t>Investimentos </a:t>
                </a:r>
                <a:r>
                  <a:rPr lang="pt-BR" sz="1400" b="1" dirty="0" err="1" smtClean="0">
                    <a:solidFill>
                      <a:prstClr val="white"/>
                    </a:solidFill>
                  </a:rPr>
                  <a:t>empreend</a:t>
                </a:r>
                <a:r>
                  <a:rPr lang="pt-BR" sz="1400" b="1" dirty="0" smtClean="0">
                    <a:solidFill>
                      <a:prstClr val="white"/>
                    </a:solidFill>
                  </a:rPr>
                  <a:t>. associados</a:t>
                </a:r>
                <a:endParaRPr lang="pt-BR" sz="1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Elipse 72"/>
              <p:cNvSpPr/>
              <p:nvPr/>
            </p:nvSpPr>
            <p:spPr>
              <a:xfrm>
                <a:off x="7041744" y="2392257"/>
                <a:ext cx="335787" cy="335787"/>
              </a:xfrm>
              <a:prstGeom prst="ellipse">
                <a:avLst/>
              </a:prstGeom>
              <a:solidFill>
                <a:srgbClr val="2997B9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pt-BR" sz="160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26" name="Picture 2" descr="C:\Users\x364478\Downloads\statistic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2501" y="2380401"/>
              <a:ext cx="180000" cy="18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upo 1"/>
          <p:cNvGrpSpPr/>
          <p:nvPr/>
        </p:nvGrpSpPr>
        <p:grpSpPr>
          <a:xfrm>
            <a:off x="923634" y="1458346"/>
            <a:ext cx="2612954" cy="956160"/>
            <a:chOff x="149817" y="2002329"/>
            <a:chExt cx="1814551" cy="664000"/>
          </a:xfrm>
        </p:grpSpPr>
        <p:grpSp>
          <p:nvGrpSpPr>
            <p:cNvPr id="79" name="Grupo 78"/>
            <p:cNvGrpSpPr/>
            <p:nvPr/>
          </p:nvGrpSpPr>
          <p:grpSpPr>
            <a:xfrm>
              <a:off x="149817" y="2002329"/>
              <a:ext cx="1814551" cy="664000"/>
              <a:chOff x="7041744" y="1374200"/>
              <a:chExt cx="1814551" cy="664000"/>
            </a:xfrm>
          </p:grpSpPr>
          <p:sp>
            <p:nvSpPr>
              <p:cNvPr id="80" name="Retângulo 79"/>
              <p:cNvSpPr/>
              <p:nvPr/>
            </p:nvSpPr>
            <p:spPr>
              <a:xfrm>
                <a:off x="7427017" y="1420936"/>
                <a:ext cx="1372614" cy="1709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pt-BR" sz="1200" b="1" kern="0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Arial" panose="020B0604020202020204" pitchFamily="34" charset="0"/>
                  </a:rPr>
                  <a:t>R$ </a:t>
                </a:r>
                <a:r>
                  <a:rPr lang="pt-BR" sz="1600" b="1" kern="0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Arial" panose="020B0604020202020204" pitchFamily="34" charset="0"/>
                  </a:rPr>
                  <a:t>197</a:t>
                </a:r>
                <a:r>
                  <a:rPr lang="pt-BR" sz="1200" b="1" kern="0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Arial" panose="020B0604020202020204" pitchFamily="34" charset="0"/>
                  </a:rPr>
                  <a:t> milhões</a:t>
                </a:r>
                <a:endParaRPr lang="pt-BR" sz="12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Retângulo de cantos arredondados 80"/>
              <p:cNvSpPr/>
              <p:nvPr/>
            </p:nvSpPr>
            <p:spPr>
              <a:xfrm>
                <a:off x="7236295" y="1636609"/>
                <a:ext cx="1620000" cy="401591"/>
              </a:xfrm>
              <a:prstGeom prst="roundRect">
                <a:avLst/>
              </a:prstGeom>
              <a:solidFill>
                <a:srgbClr val="227D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400" b="1" dirty="0" smtClean="0">
                    <a:solidFill>
                      <a:prstClr val="white"/>
                    </a:solidFill>
                  </a:rPr>
                  <a:t>Receita Bruta </a:t>
                </a:r>
              </a:p>
              <a:p>
                <a:pPr algn="ctr"/>
                <a:r>
                  <a:rPr lang="pt-BR" sz="1400" b="1" dirty="0" smtClean="0">
                    <a:solidFill>
                      <a:prstClr val="white"/>
                    </a:solidFill>
                  </a:rPr>
                  <a:t>anual</a:t>
                </a:r>
                <a:endParaRPr lang="pt-BR" sz="1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Elipse 81"/>
              <p:cNvSpPr/>
              <p:nvPr/>
            </p:nvSpPr>
            <p:spPr>
              <a:xfrm>
                <a:off x="7041744" y="1374200"/>
                <a:ext cx="335787" cy="335787"/>
              </a:xfrm>
              <a:prstGeom prst="ellipse">
                <a:avLst/>
              </a:prstGeom>
              <a:solidFill>
                <a:srgbClr val="2997B9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pt-BR" sz="160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85" name="Picture 5" descr="C:\Users\x364478\Downloads\recycl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926" y="2033567"/>
              <a:ext cx="216000" cy="216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3" descr="C:\Users\x364478\Downloads\savings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75" t="-1296" r="12540" b="46874"/>
            <a:stretch/>
          </p:blipFill>
          <p:spPr bwMode="auto">
            <a:xfrm>
              <a:off x="272834" y="2087441"/>
              <a:ext cx="108184" cy="10825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upo 6"/>
          <p:cNvGrpSpPr/>
          <p:nvPr/>
        </p:nvGrpSpPr>
        <p:grpSpPr>
          <a:xfrm>
            <a:off x="923634" y="2538466"/>
            <a:ext cx="2612954" cy="956160"/>
            <a:chOff x="2534608" y="2519308"/>
            <a:chExt cx="1814551" cy="664000"/>
          </a:xfrm>
        </p:grpSpPr>
        <p:grpSp>
          <p:nvGrpSpPr>
            <p:cNvPr id="61" name="Grupo 60"/>
            <p:cNvGrpSpPr/>
            <p:nvPr/>
          </p:nvGrpSpPr>
          <p:grpSpPr>
            <a:xfrm>
              <a:off x="2534608" y="2519308"/>
              <a:ext cx="1814551" cy="664000"/>
              <a:chOff x="7041744" y="2102466"/>
              <a:chExt cx="1814551" cy="664000"/>
            </a:xfrm>
          </p:grpSpPr>
          <p:sp>
            <p:nvSpPr>
              <p:cNvPr id="63" name="Retângulo 62"/>
              <p:cNvSpPr/>
              <p:nvPr/>
            </p:nvSpPr>
            <p:spPr>
              <a:xfrm>
                <a:off x="7427943" y="2154833"/>
                <a:ext cx="1363474" cy="1709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pt-BR" sz="1200" b="1" kern="0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Arial" panose="020B0604020202020204" pitchFamily="34" charset="0"/>
                  </a:rPr>
                  <a:t>R$ </a:t>
                </a:r>
                <a:r>
                  <a:rPr lang="pt-BR" sz="1600" b="1" kern="0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Arial" panose="020B0604020202020204" pitchFamily="34" charset="0"/>
                  </a:rPr>
                  <a:t>48</a:t>
                </a:r>
                <a:r>
                  <a:rPr lang="pt-BR" sz="1200" b="1" kern="0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Arial" panose="020B0604020202020204" pitchFamily="34" charset="0"/>
                  </a:rPr>
                  <a:t> milhões</a:t>
                </a:r>
                <a:endParaRPr lang="pt-BR" sz="12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" name="Retângulo de cantos arredondados 63"/>
              <p:cNvSpPr/>
              <p:nvPr/>
            </p:nvSpPr>
            <p:spPr>
              <a:xfrm>
                <a:off x="7236295" y="2364875"/>
                <a:ext cx="1620000" cy="401591"/>
              </a:xfrm>
              <a:prstGeom prst="roundRect">
                <a:avLst/>
              </a:prstGeom>
              <a:solidFill>
                <a:srgbClr val="227D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400" b="1" dirty="0" smtClean="0">
                    <a:solidFill>
                      <a:prstClr val="white"/>
                    </a:solidFill>
                  </a:rPr>
                  <a:t>Custo Operacional anual</a:t>
                </a:r>
                <a:endParaRPr lang="pt-BR" sz="1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Elipse 74"/>
              <p:cNvSpPr/>
              <p:nvPr/>
            </p:nvSpPr>
            <p:spPr>
              <a:xfrm>
                <a:off x="7041744" y="2102466"/>
                <a:ext cx="335787" cy="335787"/>
              </a:xfrm>
              <a:prstGeom prst="ellipse">
                <a:avLst/>
              </a:prstGeom>
              <a:solidFill>
                <a:srgbClr val="2997B9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pt-BR" sz="160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6" name="Picture 3" descr="C:\Users\x364478\Downloads\savings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2600928"/>
              <a:ext cx="180000" cy="18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o 7"/>
          <p:cNvGrpSpPr/>
          <p:nvPr/>
        </p:nvGrpSpPr>
        <p:grpSpPr>
          <a:xfrm>
            <a:off x="5175855" y="5182706"/>
            <a:ext cx="2612954" cy="956160"/>
            <a:chOff x="159033" y="2720104"/>
            <a:chExt cx="1814551" cy="664000"/>
          </a:xfrm>
        </p:grpSpPr>
        <p:grpSp>
          <p:nvGrpSpPr>
            <p:cNvPr id="23" name="Grupo 22"/>
            <p:cNvGrpSpPr/>
            <p:nvPr/>
          </p:nvGrpSpPr>
          <p:grpSpPr>
            <a:xfrm>
              <a:off x="159033" y="2720104"/>
              <a:ext cx="1814551" cy="664000"/>
              <a:chOff x="7041744" y="1374200"/>
              <a:chExt cx="1814551" cy="664000"/>
            </a:xfrm>
          </p:grpSpPr>
          <p:sp>
            <p:nvSpPr>
              <p:cNvPr id="68" name="Retângulo 67"/>
              <p:cNvSpPr/>
              <p:nvPr/>
            </p:nvSpPr>
            <p:spPr>
              <a:xfrm>
                <a:off x="7417801" y="1406573"/>
                <a:ext cx="1267307" cy="24622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pt-BR" sz="1200" b="1" kern="0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Arial" panose="020B0604020202020204" pitchFamily="34" charset="0"/>
                  </a:rPr>
                  <a:t>R$ </a:t>
                </a:r>
                <a:r>
                  <a:rPr lang="pt-BR" sz="1600" b="1" kern="0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Arial" panose="020B0604020202020204" pitchFamily="34" charset="0"/>
                  </a:rPr>
                  <a:t>27</a:t>
                </a:r>
                <a:r>
                  <a:rPr lang="pt-BR" sz="1200" b="1" kern="0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Arial" panose="020B0604020202020204" pitchFamily="34" charset="0"/>
                  </a:rPr>
                  <a:t> milhões</a:t>
                </a:r>
                <a:endParaRPr lang="pt-BR" sz="12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" name="Retângulo de cantos arredondados 68"/>
              <p:cNvSpPr/>
              <p:nvPr/>
            </p:nvSpPr>
            <p:spPr>
              <a:xfrm>
                <a:off x="7236295" y="1636609"/>
                <a:ext cx="1620000" cy="401591"/>
              </a:xfrm>
              <a:prstGeom prst="roundRect">
                <a:avLst/>
              </a:prstGeom>
              <a:solidFill>
                <a:srgbClr val="227D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400" b="1" dirty="0" smtClean="0">
                    <a:solidFill>
                      <a:prstClr val="white"/>
                    </a:solidFill>
                  </a:rPr>
                  <a:t>Investimentos obrigatórios</a:t>
                </a:r>
                <a:endParaRPr lang="pt-BR" sz="1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Elipse 69"/>
              <p:cNvSpPr/>
              <p:nvPr/>
            </p:nvSpPr>
            <p:spPr>
              <a:xfrm>
                <a:off x="7041744" y="1374200"/>
                <a:ext cx="335787" cy="335787"/>
              </a:xfrm>
              <a:prstGeom prst="ellipse">
                <a:avLst/>
              </a:prstGeom>
              <a:solidFill>
                <a:srgbClr val="2997B9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pt-BR" sz="160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7" name="Picture 2" descr="C:\Users\x364478\Downloads\statistic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926" y="2797997"/>
              <a:ext cx="180000" cy="18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tângulo 4"/>
          <p:cNvSpPr/>
          <p:nvPr/>
        </p:nvSpPr>
        <p:spPr>
          <a:xfrm>
            <a:off x="711359" y="1340768"/>
            <a:ext cx="7503234" cy="2376264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40"/>
          <p:cNvSpPr/>
          <p:nvPr/>
        </p:nvSpPr>
        <p:spPr>
          <a:xfrm>
            <a:off x="711359" y="3834610"/>
            <a:ext cx="7503234" cy="2376264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49" name="Gráfico 4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7907808"/>
              </p:ext>
            </p:extLst>
          </p:nvPr>
        </p:nvGraphicFramePr>
        <p:xfrm>
          <a:off x="4239963" y="1458346"/>
          <a:ext cx="3816000" cy="21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0" name="Gráfico 4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9310482"/>
              </p:ext>
            </p:extLst>
          </p:nvPr>
        </p:nvGraphicFramePr>
        <p:xfrm>
          <a:off x="919580" y="3942866"/>
          <a:ext cx="3657600" cy="21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40864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dirty="0" err="1" smtClean="0"/>
              <a:t>Value</a:t>
            </a:r>
            <a:r>
              <a:rPr lang="pt-BR" i="1" dirty="0" smtClean="0"/>
              <a:t> for </a:t>
            </a:r>
            <a:r>
              <a:rPr lang="pt-BR" i="1" dirty="0" err="1" smtClean="0"/>
              <a:t>money</a:t>
            </a:r>
            <a:endParaRPr lang="pt-BR" dirty="0"/>
          </a:p>
        </p:txBody>
      </p:sp>
      <p:sp>
        <p:nvSpPr>
          <p:cNvPr id="2" name="Seta em curva para a esquerda 1"/>
          <p:cNvSpPr/>
          <p:nvPr/>
        </p:nvSpPr>
        <p:spPr>
          <a:xfrm rot="10800000" flipH="1">
            <a:off x="4478182" y="3057444"/>
            <a:ext cx="540060" cy="1872208"/>
          </a:xfrm>
          <a:prstGeom prst="curvedLeftArrow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162968" y="2894468"/>
            <a:ext cx="2160240" cy="430887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prstClr val="black"/>
                </a:solidFill>
              </a:rPr>
              <a:t>9</a:t>
            </a:r>
            <a:r>
              <a:rPr lang="pt-BR" sz="1100" dirty="0" smtClean="0">
                <a:solidFill>
                  <a:prstClr val="black"/>
                </a:solidFill>
              </a:rPr>
              <a:t>% x Receita Bruta |</a:t>
            </a:r>
          </a:p>
          <a:p>
            <a:pPr algn="ctr"/>
            <a:r>
              <a:rPr lang="pt-BR" sz="1100" dirty="0" smtClean="0">
                <a:solidFill>
                  <a:prstClr val="black"/>
                </a:solidFill>
              </a:rPr>
              <a:t>Mínimo de R$ 10 milhões / ano</a:t>
            </a:r>
            <a:endParaRPr lang="pt-BR" sz="1100" dirty="0">
              <a:solidFill>
                <a:prstClr val="black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043608" y="5013176"/>
            <a:ext cx="1728192" cy="1440160"/>
          </a:xfrm>
          <a:prstGeom prst="rect">
            <a:avLst/>
          </a:prstGeom>
          <a:noFill/>
          <a:ln>
            <a:solidFill>
              <a:srgbClr val="227D9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5" name="Forma livre 4"/>
          <p:cNvSpPr/>
          <p:nvPr/>
        </p:nvSpPr>
        <p:spPr>
          <a:xfrm>
            <a:off x="1905000" y="1219200"/>
            <a:ext cx="5686425" cy="3781425"/>
          </a:xfrm>
          <a:custGeom>
            <a:avLst/>
            <a:gdLst>
              <a:gd name="connsiteX0" fmla="*/ 0 w 5686425"/>
              <a:gd name="connsiteY0" fmla="*/ 3781425 h 3781425"/>
              <a:gd name="connsiteX1" fmla="*/ 28575 w 5686425"/>
              <a:gd name="connsiteY1" fmla="*/ 0 h 3781425"/>
              <a:gd name="connsiteX2" fmla="*/ 5667375 w 5686425"/>
              <a:gd name="connsiteY2" fmla="*/ 47625 h 3781425"/>
              <a:gd name="connsiteX3" fmla="*/ 5686425 w 5686425"/>
              <a:gd name="connsiteY3" fmla="*/ 1428750 h 3781425"/>
              <a:gd name="connsiteX4" fmla="*/ 5686425 w 5686425"/>
              <a:gd name="connsiteY4" fmla="*/ 1419225 h 378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6425" h="3781425">
                <a:moveTo>
                  <a:pt x="0" y="3781425"/>
                </a:moveTo>
                <a:lnTo>
                  <a:pt x="28575" y="0"/>
                </a:lnTo>
                <a:lnTo>
                  <a:pt x="5667375" y="47625"/>
                </a:lnTo>
                <a:lnTo>
                  <a:pt x="5686425" y="1428750"/>
                </a:lnTo>
                <a:lnTo>
                  <a:pt x="5686425" y="1419225"/>
                </a:lnTo>
              </a:path>
            </a:pathLst>
          </a:custGeom>
          <a:noFill/>
          <a:ln w="6350">
            <a:solidFill>
              <a:srgbClr val="227D9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123728" y="1035428"/>
            <a:ext cx="5256584" cy="369332"/>
          </a:xfrm>
          <a:prstGeom prst="rect">
            <a:avLst/>
          </a:prstGeom>
          <a:solidFill>
            <a:srgbClr val="227D9A"/>
          </a:solidFill>
          <a:ln>
            <a:solidFill>
              <a:srgbClr val="227D9A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 líquido é de R$ 360 milhões</a:t>
            </a:r>
            <a:endParaRPr lang="pt-BR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948264" y="1772816"/>
            <a:ext cx="1296144" cy="4536504"/>
          </a:xfrm>
          <a:prstGeom prst="rect">
            <a:avLst/>
          </a:prstGeom>
          <a:solidFill>
            <a:schemeClr val="bg1"/>
          </a:solidFill>
          <a:ln>
            <a:solidFill>
              <a:srgbClr val="227D9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2259503"/>
              </p:ext>
            </p:extLst>
          </p:nvPr>
        </p:nvGraphicFramePr>
        <p:xfrm>
          <a:off x="179512" y="1632936"/>
          <a:ext cx="8496000" cy="482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CaixaDeTexto 12"/>
          <p:cNvSpPr txBox="1"/>
          <p:nvPr/>
        </p:nvSpPr>
        <p:spPr>
          <a:xfrm>
            <a:off x="-20865" y="6567735"/>
            <a:ext cx="810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Nota:  A </a:t>
            </a:r>
            <a:r>
              <a:rPr lang="pt-BR" sz="8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VPL</a:t>
            </a:r>
            <a:r>
              <a:rPr lang="pt-BR" sz="8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(i</a:t>
            </a:r>
            <a:r>
              <a:rPr lang="pt-BR" sz="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pt-BR" sz="8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</a:t>
            </a:r>
            <a:r>
              <a:rPr lang="pt-BR" sz="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anos; (</a:t>
            </a:r>
            <a:r>
              <a:rPr lang="pt-BR" sz="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</a:t>
            </a:r>
            <a:r>
              <a:rPr lang="pt-BR" sz="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Taxa de desconto: </a:t>
            </a:r>
            <a:r>
              <a:rPr lang="pt-BR" sz="8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9% </a:t>
            </a:r>
            <a:r>
              <a:rPr lang="pt-BR" sz="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a.a. real</a:t>
            </a:r>
            <a:r>
              <a:rPr lang="pt-BR" sz="8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t-BR" sz="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15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>
          <a:xfrm>
            <a:off x="107504" y="44624"/>
            <a:ext cx="6120680" cy="430533"/>
          </a:xfrm>
        </p:spPr>
        <p:txBody>
          <a:bodyPr/>
          <a:lstStyle/>
          <a:p>
            <a:r>
              <a:rPr lang="pt-BR" sz="2000" dirty="0" smtClean="0"/>
              <a:t>Encargos da Concessão</a:t>
            </a:r>
            <a:endParaRPr lang="pt-BR" sz="20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692275"/>
              </p:ext>
            </p:extLst>
          </p:nvPr>
        </p:nvGraphicFramePr>
        <p:xfrm>
          <a:off x="683567" y="1673221"/>
          <a:ext cx="7848873" cy="1323731"/>
        </p:xfrm>
        <a:graphic>
          <a:graphicData uri="http://schemas.openxmlformats.org/drawingml/2006/table">
            <a:tbl>
              <a:tblPr firstCol="1" bandRow="1">
                <a:tableStyleId>{3B4B98B0-60AC-42C2-AFA5-B58CD77FA1E5}</a:tableStyleId>
              </a:tblPr>
              <a:tblGrid>
                <a:gridCol w="3676949"/>
                <a:gridCol w="4171924"/>
              </a:tblGrid>
              <a:tr h="433338">
                <a:tc>
                  <a:txBody>
                    <a:bodyPr/>
                    <a:lstStyle/>
                    <a:p>
                      <a:pPr marL="72000" algn="ctr" defTabSz="914400" rtl="0" eaLnBrk="1" fontAlgn="ctr" latinLnBrk="0" hangingPunct="1"/>
                      <a:r>
                        <a:rPr lang="pt-BR" sz="140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Programa de intervenções</a:t>
                      </a:r>
                      <a:endParaRPr lang="pt-BR" sz="1400" b="1" i="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ctr" defTabSz="914400" rtl="0" eaLnBrk="1" fontAlgn="ctr" latinLnBrk="0" hangingPunct="1"/>
                      <a:r>
                        <a:rPr lang="pt-BR" sz="140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R$ 27 milhões - Prazo de</a:t>
                      </a:r>
                      <a:r>
                        <a:rPr lang="pt-BR" sz="140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execução  até 3 anos</a:t>
                      </a:r>
                      <a:endParaRPr lang="pt-BR" sz="1400" b="0" i="0" u="none" strike="noStrike" kern="12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433338">
                <a:tc>
                  <a:txBody>
                    <a:bodyPr/>
                    <a:lstStyle/>
                    <a:p>
                      <a:pPr marL="72000" algn="ctr" defTabSz="914400" rtl="0" eaLnBrk="1" fontAlgn="ctr" latinLnBrk="0" hangingPunct="1"/>
                      <a:r>
                        <a:rPr lang="pt-BR" sz="140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Utilização</a:t>
                      </a:r>
                      <a:r>
                        <a:rPr lang="pt-BR" sz="1400" u="none" strike="noStrike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pt-BR" sz="140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Poder Concedente</a:t>
                      </a:r>
                      <a:endParaRPr lang="pt-BR" sz="1400" b="1" i="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ctr" defTabSz="914400" rtl="0" eaLnBrk="1" fontAlgn="ctr" latinLnBrk="0" hangingPunct="1"/>
                      <a:r>
                        <a:rPr lang="pt-BR" sz="140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80 dias</a:t>
                      </a:r>
                      <a:endParaRPr lang="pt-BR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457055">
                <a:tc>
                  <a:txBody>
                    <a:bodyPr/>
                    <a:lstStyle/>
                    <a:p>
                      <a:pPr marL="72000" algn="ctr" defTabSz="914400" rtl="0" eaLnBrk="1" fontAlgn="ctr" latinLnBrk="0" hangingPunct="1"/>
                      <a:r>
                        <a:rPr lang="pt-BR" sz="140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Manutenção da pista</a:t>
                      </a:r>
                      <a:endParaRPr lang="pt-BR" sz="1400" b="1" i="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ctr" defTabSz="914400" rtl="0" eaLnBrk="1" fontAlgn="ctr" latinLnBrk="0" hangingPunct="1"/>
                      <a:r>
                        <a:rPr lang="pt-BR" sz="140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Certificações</a:t>
                      </a:r>
                      <a:r>
                        <a:rPr lang="pt-BR" sz="140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FIA (grade 1) e FIM (grade B)</a:t>
                      </a:r>
                      <a:endParaRPr lang="pt-BR" sz="1400" b="0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9" name="AutoShape 11"/>
          <p:cNvSpPr>
            <a:spLocks noChangeArrowheads="1"/>
          </p:cNvSpPr>
          <p:nvPr/>
        </p:nvSpPr>
        <p:spPr bwMode="auto">
          <a:xfrm>
            <a:off x="0" y="791225"/>
            <a:ext cx="1693862" cy="425450"/>
          </a:xfrm>
          <a:prstGeom prst="homePlate">
            <a:avLst>
              <a:gd name="adj" fmla="val 22063"/>
            </a:avLst>
          </a:prstGeom>
          <a:solidFill>
            <a:srgbClr val="227D9A"/>
          </a:solidFill>
          <a:ln w="12700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lIns="92075" tIns="92075" rIns="92075" bIns="92075" anchor="ctr"/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pt-BR" sz="1400" b="1" dirty="0" smtClean="0">
                <a:solidFill>
                  <a:prstClr val="white"/>
                </a:solidFill>
                <a:cs typeface="Arial" pitchFamily="34" charset="0"/>
              </a:rPr>
              <a:t>Objetivo</a:t>
            </a:r>
            <a:endParaRPr lang="pt-BR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2051719" y="745540"/>
            <a:ext cx="63367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1400" dirty="0" smtClean="0">
                <a:solidFill>
                  <a:schemeClr val="accent5">
                    <a:lumMod val="50000"/>
                  </a:schemeClr>
                </a:solidFill>
              </a:rPr>
              <a:t>Fixar </a:t>
            </a:r>
            <a:r>
              <a:rPr lang="pt-BR" sz="1400" b="1" dirty="0">
                <a:solidFill>
                  <a:schemeClr val="accent5">
                    <a:lumMod val="50000"/>
                  </a:schemeClr>
                </a:solidFill>
              </a:rPr>
              <a:t>parâmetros mínimos </a:t>
            </a:r>
            <a:r>
              <a:rPr lang="pt-BR" sz="1400" dirty="0">
                <a:solidFill>
                  <a:schemeClr val="accent5">
                    <a:lumMod val="50000"/>
                  </a:schemeClr>
                </a:solidFill>
              </a:rPr>
              <a:t>para obras de requalificação e de construção de empreendimentos </a:t>
            </a:r>
            <a:r>
              <a:rPr lang="pt-BR" sz="1400" dirty="0" smtClean="0">
                <a:solidFill>
                  <a:schemeClr val="accent5">
                    <a:lumMod val="50000"/>
                  </a:schemeClr>
                </a:solidFill>
              </a:rPr>
              <a:t>associados</a:t>
            </a:r>
            <a:endParaRPr lang="pt-BR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1804717" y="622156"/>
            <a:ext cx="136147" cy="640203"/>
            <a:chOff x="3347864" y="3140724"/>
            <a:chExt cx="136147" cy="640203"/>
          </a:xfrm>
        </p:grpSpPr>
        <p:cxnSp>
          <p:nvCxnSpPr>
            <p:cNvPr id="22" name="Straight Connector 7">
              <a:extLst>
                <a:ext uri="{FF2B5EF4-FFF2-40B4-BE49-F238E27FC236}">
                  <a16:creationId xmlns="" xmlns:a16="http://schemas.microsoft.com/office/drawing/2014/main" id="{FDEE3B03-8A9D-4A65-BAEA-56D4661CB212}"/>
                </a:ext>
              </a:extLst>
            </p:cNvPr>
            <p:cNvCxnSpPr>
              <a:stCxn id="23" idx="4"/>
            </p:cNvCxnSpPr>
            <p:nvPr/>
          </p:nvCxnSpPr>
          <p:spPr>
            <a:xfrm>
              <a:off x="3415938" y="3276871"/>
              <a:ext cx="0" cy="4320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Oval 5">
              <a:extLst>
                <a:ext uri="{FF2B5EF4-FFF2-40B4-BE49-F238E27FC236}">
                  <a16:creationId xmlns="" xmlns:a16="http://schemas.microsoft.com/office/drawing/2014/main" id="{96ACFC85-5007-4038-8688-4868B38587D1}"/>
                </a:ext>
              </a:extLst>
            </p:cNvPr>
            <p:cNvSpPr/>
            <p:nvPr/>
          </p:nvSpPr>
          <p:spPr>
            <a:xfrm>
              <a:off x="3347864" y="3140724"/>
              <a:ext cx="136147" cy="136147"/>
            </a:xfrm>
            <a:prstGeom prst="ellipse">
              <a:avLst/>
            </a:prstGeom>
            <a:solidFill>
              <a:srgbClr val="227D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Oval 83">
              <a:extLst>
                <a:ext uri="{FF2B5EF4-FFF2-40B4-BE49-F238E27FC236}">
                  <a16:creationId xmlns="" xmlns:a16="http://schemas.microsoft.com/office/drawing/2014/main" id="{51F05F36-1AB5-488A-B787-21ED2444A187}"/>
                </a:ext>
              </a:extLst>
            </p:cNvPr>
            <p:cNvSpPr/>
            <p:nvPr/>
          </p:nvSpPr>
          <p:spPr>
            <a:xfrm>
              <a:off x="3347864" y="3644780"/>
              <a:ext cx="136147" cy="136147"/>
            </a:xfrm>
            <a:prstGeom prst="ellipse">
              <a:avLst/>
            </a:prstGeom>
            <a:solidFill>
              <a:srgbClr val="227D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41" name="Espaço Reservado para Texto 13"/>
          <p:cNvSpPr txBox="1">
            <a:spLocks/>
          </p:cNvSpPr>
          <p:nvPr/>
        </p:nvSpPr>
        <p:spPr>
          <a:xfrm>
            <a:off x="755576" y="3284984"/>
            <a:ext cx="4536504" cy="288032"/>
          </a:xfrm>
          <a:prstGeom prst="rect">
            <a:avLst/>
          </a:prstGeom>
          <a:solidFill>
            <a:srgbClr val="227D9A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1400" b="1" dirty="0" smtClean="0">
                <a:solidFill>
                  <a:prstClr val="white"/>
                </a:solidFill>
              </a:rPr>
              <a:t>Convênios vigentes PMSP</a:t>
            </a:r>
            <a:endParaRPr lang="pt-BR" sz="1400" b="1" dirty="0">
              <a:solidFill>
                <a:prstClr val="white"/>
              </a:solidFill>
            </a:endParaRPr>
          </a:p>
        </p:txBody>
      </p:sp>
      <p:graphicFrame>
        <p:nvGraphicFramePr>
          <p:cNvPr id="42" name="Tabela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47479"/>
              </p:ext>
            </p:extLst>
          </p:nvPr>
        </p:nvGraphicFramePr>
        <p:xfrm>
          <a:off x="755576" y="3645024"/>
          <a:ext cx="4536504" cy="11582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68252"/>
                <a:gridCol w="2268252"/>
              </a:tblGrid>
              <a:tr h="0">
                <a:tc rowSpan="2"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F1 + WEC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80 dias cessão </a:t>
                      </a:r>
                    </a:p>
                  </a:txBody>
                  <a:tcPr anchor="ctr"/>
                </a:tc>
              </a:tr>
              <a:tr h="0">
                <a:tc vMerge="1"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Certificação FIA 1</a:t>
                      </a:r>
                    </a:p>
                  </a:txBody>
                  <a:tcPr anchor="ctr"/>
                </a:tc>
              </a:tr>
              <a:tr h="148194">
                <a:tc gridSpan="2"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Impõe exploração comercial exclusiva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48194">
                <a:tc gridSpan="2"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Impacta Empreendimentos</a:t>
                      </a:r>
                      <a:r>
                        <a:rPr lang="pt-BR" sz="13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Associados</a:t>
                      </a:r>
                      <a:endParaRPr lang="pt-BR" sz="1300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43" name="Grupo 42"/>
          <p:cNvGrpSpPr/>
          <p:nvPr/>
        </p:nvGrpSpPr>
        <p:grpSpPr>
          <a:xfrm>
            <a:off x="5794005" y="3841680"/>
            <a:ext cx="2090363" cy="764928"/>
            <a:chOff x="2534608" y="2519308"/>
            <a:chExt cx="1814551" cy="664000"/>
          </a:xfrm>
        </p:grpSpPr>
        <p:grpSp>
          <p:nvGrpSpPr>
            <p:cNvPr id="44" name="Grupo 43"/>
            <p:cNvGrpSpPr/>
            <p:nvPr/>
          </p:nvGrpSpPr>
          <p:grpSpPr>
            <a:xfrm>
              <a:off x="2534608" y="2519308"/>
              <a:ext cx="1814551" cy="664000"/>
              <a:chOff x="7041744" y="2102466"/>
              <a:chExt cx="1814551" cy="664000"/>
            </a:xfrm>
          </p:grpSpPr>
          <p:sp>
            <p:nvSpPr>
              <p:cNvPr id="46" name="Retângulo 45"/>
              <p:cNvSpPr/>
              <p:nvPr/>
            </p:nvSpPr>
            <p:spPr>
              <a:xfrm>
                <a:off x="7427943" y="2154833"/>
                <a:ext cx="1363474" cy="1709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pt-BR" sz="1200" b="1" kern="0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Arial" panose="020B0604020202020204" pitchFamily="34" charset="0"/>
                  </a:rPr>
                  <a:t>R$ </a:t>
                </a:r>
                <a:r>
                  <a:rPr lang="pt-BR" sz="1600" b="1" kern="0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Arial" panose="020B0604020202020204" pitchFamily="34" charset="0"/>
                  </a:rPr>
                  <a:t>6,9</a:t>
                </a:r>
                <a:r>
                  <a:rPr lang="pt-BR" sz="1200" b="1" kern="0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Arial" panose="020B0604020202020204" pitchFamily="34" charset="0"/>
                  </a:rPr>
                  <a:t> milhões</a:t>
                </a:r>
                <a:endParaRPr lang="pt-BR" sz="12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" name="Retângulo de cantos arredondados 46"/>
              <p:cNvSpPr/>
              <p:nvPr/>
            </p:nvSpPr>
            <p:spPr>
              <a:xfrm>
                <a:off x="7236295" y="2364875"/>
                <a:ext cx="1620000" cy="401591"/>
              </a:xfrm>
              <a:prstGeom prst="roundRect">
                <a:avLst/>
              </a:prstGeom>
              <a:solidFill>
                <a:srgbClr val="227D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400" b="1" dirty="0" smtClean="0">
                    <a:solidFill>
                      <a:prstClr val="white"/>
                    </a:solidFill>
                  </a:rPr>
                  <a:t>Custo </a:t>
                </a:r>
                <a:r>
                  <a:rPr lang="pt-BR" sz="1400" b="1" dirty="0" err="1" smtClean="0">
                    <a:solidFill>
                      <a:prstClr val="white"/>
                    </a:solidFill>
                  </a:rPr>
                  <a:t>Manut</a:t>
                </a:r>
                <a:r>
                  <a:rPr lang="pt-BR" sz="1400" b="1" dirty="0" smtClean="0">
                    <a:solidFill>
                      <a:prstClr val="white"/>
                    </a:solidFill>
                  </a:rPr>
                  <a:t>. Pista</a:t>
                </a:r>
                <a:endParaRPr lang="pt-BR" sz="1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Elipse 47"/>
              <p:cNvSpPr/>
              <p:nvPr/>
            </p:nvSpPr>
            <p:spPr>
              <a:xfrm>
                <a:off x="7041744" y="2102466"/>
                <a:ext cx="335787" cy="335787"/>
              </a:xfrm>
              <a:prstGeom prst="ellipse">
                <a:avLst/>
              </a:prstGeom>
              <a:solidFill>
                <a:srgbClr val="2997B9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pt-BR" sz="160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45" name="Picture 3" descr="C:\Users\x364478\Downloads\savings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2600928"/>
              <a:ext cx="180000" cy="18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upo 48"/>
          <p:cNvGrpSpPr/>
          <p:nvPr/>
        </p:nvGrpSpPr>
        <p:grpSpPr>
          <a:xfrm>
            <a:off x="5794005" y="5334480"/>
            <a:ext cx="2090363" cy="764928"/>
            <a:chOff x="2534608" y="2519308"/>
            <a:chExt cx="1814551" cy="664000"/>
          </a:xfrm>
        </p:grpSpPr>
        <p:grpSp>
          <p:nvGrpSpPr>
            <p:cNvPr id="50" name="Grupo 49"/>
            <p:cNvGrpSpPr/>
            <p:nvPr/>
          </p:nvGrpSpPr>
          <p:grpSpPr>
            <a:xfrm>
              <a:off x="2534608" y="2519308"/>
              <a:ext cx="1814551" cy="664000"/>
              <a:chOff x="7041744" y="2102466"/>
              <a:chExt cx="1814551" cy="664000"/>
            </a:xfrm>
          </p:grpSpPr>
          <p:sp>
            <p:nvSpPr>
              <p:cNvPr id="52" name="Retângulo 51"/>
              <p:cNvSpPr/>
              <p:nvPr/>
            </p:nvSpPr>
            <p:spPr>
              <a:xfrm>
                <a:off x="7427943" y="2154833"/>
                <a:ext cx="1363474" cy="21373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pt-BR" sz="1200" b="1" kern="0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Arial" panose="020B0604020202020204" pitchFamily="34" charset="0"/>
                  </a:rPr>
                  <a:t>R$ </a:t>
                </a:r>
                <a:r>
                  <a:rPr lang="pt-BR" sz="1600" b="1" kern="0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Arial" panose="020B0604020202020204" pitchFamily="34" charset="0"/>
                  </a:rPr>
                  <a:t>27,2</a:t>
                </a:r>
                <a:r>
                  <a:rPr lang="pt-BR" sz="1200" b="1" kern="0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Arial" panose="020B0604020202020204" pitchFamily="34" charset="0"/>
                  </a:rPr>
                  <a:t> milhões</a:t>
                </a:r>
                <a:endParaRPr lang="pt-BR" sz="12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" name="Retângulo de cantos arredondados 52"/>
              <p:cNvSpPr/>
              <p:nvPr/>
            </p:nvSpPr>
            <p:spPr>
              <a:xfrm>
                <a:off x="7236295" y="2364875"/>
                <a:ext cx="1620000" cy="401591"/>
              </a:xfrm>
              <a:prstGeom prst="roundRect">
                <a:avLst/>
              </a:prstGeom>
              <a:solidFill>
                <a:srgbClr val="227D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400" b="1" dirty="0" smtClean="0">
                    <a:solidFill>
                      <a:prstClr val="white"/>
                    </a:solidFill>
                  </a:rPr>
                  <a:t>Modernização</a:t>
                </a:r>
                <a:endParaRPr lang="pt-BR" sz="1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Elipse 53"/>
              <p:cNvSpPr/>
              <p:nvPr/>
            </p:nvSpPr>
            <p:spPr>
              <a:xfrm>
                <a:off x="7041744" y="2102466"/>
                <a:ext cx="335787" cy="335787"/>
              </a:xfrm>
              <a:prstGeom prst="ellipse">
                <a:avLst/>
              </a:prstGeom>
              <a:solidFill>
                <a:srgbClr val="2997B9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pt-BR" sz="160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1" name="Picture 3" descr="C:\Users\x364478\Downloads\savings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2600928"/>
              <a:ext cx="180000" cy="18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5" name="Espaço Reservado para Texto 13"/>
          <p:cNvSpPr txBox="1">
            <a:spLocks/>
          </p:cNvSpPr>
          <p:nvPr/>
        </p:nvSpPr>
        <p:spPr>
          <a:xfrm>
            <a:off x="768316" y="5098152"/>
            <a:ext cx="4512074" cy="288032"/>
          </a:xfrm>
          <a:prstGeom prst="rect">
            <a:avLst/>
          </a:prstGeom>
          <a:solidFill>
            <a:srgbClr val="227D9A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1400" b="1" dirty="0">
                <a:solidFill>
                  <a:schemeClr val="bg1"/>
                </a:solidFill>
                <a:latin typeface="+mj-lt"/>
              </a:rPr>
              <a:t>Melhorias</a:t>
            </a:r>
            <a:r>
              <a:rPr lang="pt-BR" sz="1400" b="1" dirty="0" smtClean="0">
                <a:solidFill>
                  <a:schemeClr val="bg1"/>
                </a:solidFill>
                <a:latin typeface="+mj-lt"/>
              </a:rPr>
              <a:t> Necessárias</a:t>
            </a:r>
            <a:endParaRPr lang="pt-BR" sz="1400" b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56" name="Tabela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326320"/>
              </p:ext>
            </p:extLst>
          </p:nvPr>
        </p:nvGraphicFramePr>
        <p:xfrm>
          <a:off x="755576" y="5466184"/>
          <a:ext cx="4536504" cy="7772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68252"/>
                <a:gridCol w="2268252"/>
              </a:tblGrid>
              <a:tr h="0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Infraestrutura básica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Independência de usos</a:t>
                      </a:r>
                    </a:p>
                  </a:txBody>
                  <a:tcPr anchor="ctr"/>
                </a:tc>
              </a:tr>
              <a:tr h="148194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Otimização logística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Empreendimentos sinérgicos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453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8316416" y="6453336"/>
            <a:ext cx="712054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7 de 12 </a:t>
            </a:r>
            <a:endParaRPr lang="pt-BR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>
          <a:xfrm>
            <a:off x="107504" y="44624"/>
            <a:ext cx="6120680" cy="430533"/>
          </a:xfrm>
        </p:spPr>
        <p:txBody>
          <a:bodyPr>
            <a:noAutofit/>
          </a:bodyPr>
          <a:lstStyle/>
          <a:p>
            <a:r>
              <a:rPr lang="pt-BR" sz="2000" dirty="0" smtClean="0">
                <a:latin typeface="+mj-lt"/>
              </a:rPr>
              <a:t>Programa de Intervenções</a:t>
            </a:r>
            <a:endParaRPr lang="pt-BR" sz="2000" dirty="0">
              <a:latin typeface="+mj-lt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035682211"/>
              </p:ext>
            </p:extLst>
          </p:nvPr>
        </p:nvGraphicFramePr>
        <p:xfrm>
          <a:off x="-216024" y="1052736"/>
          <a:ext cx="925252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6644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heme/theme1.xml><?xml version="1.0" encoding="utf-8"?>
<a:theme xmlns:a="http://schemas.openxmlformats.org/drawingml/2006/main" name="2_Personalizar design">
  <a:themeElements>
    <a:clrScheme name="SP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7D9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Personalizar design">
  <a:themeElements>
    <a:clrScheme name="SP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7D9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Personalizar design">
  <a:themeElements>
    <a:clrScheme name="SP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7D9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Personalizar design">
  <a:themeElements>
    <a:clrScheme name="SP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7D9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Personalizar design">
  <a:themeElements>
    <a:clrScheme name="SP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7D9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Personalizar design">
  <a:themeElements>
    <a:clrScheme name="SP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7D9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Personalizar design">
  <a:themeElements>
    <a:clrScheme name="SP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7D9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Personalizar design">
  <a:themeElements>
    <a:clrScheme name="SP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7D9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Personalizar design">
  <a:themeElements>
    <a:clrScheme name="SP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7D9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SP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7D9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9_Personalizar design">
  <a:themeElements>
    <a:clrScheme name="SP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7D9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0_Personalizar design">
  <a:themeElements>
    <a:clrScheme name="SP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7D9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ersonalizar design">
  <a:themeElements>
    <a:clrScheme name="SP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7D9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Personalizar design">
  <a:themeElements>
    <a:clrScheme name="SP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7D9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Personalizar design">
  <a:themeElements>
    <a:clrScheme name="SP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7D9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Personalizar design">
  <a:themeElements>
    <a:clrScheme name="SP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7D9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Personalizar design">
  <a:themeElements>
    <a:clrScheme name="SP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7D9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Personalizar design">
  <a:themeElements>
    <a:clrScheme name="SP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7D9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Personalizar design">
  <a:themeElements>
    <a:clrScheme name="SP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7D9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7219</TotalTime>
  <Words>885</Words>
  <Application>Microsoft Office PowerPoint</Application>
  <PresentationFormat>Apresentação na tela (4:3)</PresentationFormat>
  <Paragraphs>218</Paragraphs>
  <Slides>18</Slides>
  <Notes>13</Notes>
  <HiddenSlides>0</HiddenSlides>
  <MMClips>0</MMClips>
  <ScaleCrop>false</ScaleCrop>
  <HeadingPairs>
    <vt:vector size="4" baseType="variant">
      <vt:variant>
        <vt:lpstr>Tema</vt:lpstr>
      </vt:variant>
      <vt:variant>
        <vt:i4>21</vt:i4>
      </vt:variant>
      <vt:variant>
        <vt:lpstr>Títulos de slides</vt:lpstr>
      </vt:variant>
      <vt:variant>
        <vt:i4>18</vt:i4>
      </vt:variant>
    </vt:vector>
  </HeadingPairs>
  <TitlesOfParts>
    <vt:vector size="39" baseType="lpstr">
      <vt:lpstr>2_Personalizar design</vt:lpstr>
      <vt:lpstr>Personalizar design</vt:lpstr>
      <vt:lpstr>1_Personalizar design</vt:lpstr>
      <vt:lpstr>3_Personalizar design</vt:lpstr>
      <vt:lpstr>4_Personalizar design</vt:lpstr>
      <vt:lpstr>5_Personalizar design</vt:lpstr>
      <vt:lpstr>6_Personalizar design</vt:lpstr>
      <vt:lpstr>7_Personalizar design</vt:lpstr>
      <vt:lpstr>8_Personalizar design</vt:lpstr>
      <vt:lpstr>9_Personalizar design</vt:lpstr>
      <vt:lpstr>10_Personalizar design</vt:lpstr>
      <vt:lpstr>11_Personalizar design</vt:lpstr>
      <vt:lpstr>12_Personalizar design</vt:lpstr>
      <vt:lpstr>13_Personalizar design</vt:lpstr>
      <vt:lpstr>14_Personalizar design</vt:lpstr>
      <vt:lpstr>15_Personalizar design</vt:lpstr>
      <vt:lpstr>16_Personalizar design</vt:lpstr>
      <vt:lpstr>17_Personalizar design</vt:lpstr>
      <vt:lpstr>18_Personalizar design</vt:lpstr>
      <vt:lpstr>19_Personalizar design</vt:lpstr>
      <vt:lpstr>20_Personalizar design</vt:lpstr>
      <vt:lpstr>Concessão do Complexo de Interlagos</vt:lpstr>
      <vt:lpstr>Sumário</vt:lpstr>
      <vt:lpstr>Complexo de Interlagos</vt:lpstr>
      <vt:lpstr>Principais Aspectos da Concessão</vt:lpstr>
      <vt:lpstr>Áreas Potenciais para Exploração</vt:lpstr>
      <vt:lpstr>Atratividade Econômica</vt:lpstr>
      <vt:lpstr>Value for money</vt:lpstr>
      <vt:lpstr>Encargos da Concessão</vt:lpstr>
      <vt:lpstr>Programa de Intervenções</vt:lpstr>
      <vt:lpstr>Benefícios para o Município de São Paulo é de quase R$ 1 bilhão</vt:lpstr>
      <vt:lpstr>Benefícios para o Município de São Paulo é de quase R$ 1 bilhão</vt:lpstr>
      <vt:lpstr>Apresentação do PowerPoint</vt:lpstr>
      <vt:lpstr>Etapas finalizadas</vt:lpstr>
      <vt:lpstr>Apresentação do PowerPoint</vt:lpstr>
      <vt:lpstr>Mecanismo de Pagamento da Outorga</vt:lpstr>
      <vt:lpstr>Apresentação do PowerPoint</vt:lpstr>
      <vt:lpstr>Sistema de Mensuração de Desempenho</vt:lpstr>
      <vt:lpstr>Obrigado!</vt:lpstr>
    </vt:vector>
  </TitlesOfParts>
  <Company>Prodam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Isabela Correia Giannella</dc:creator>
  <cp:lastModifiedBy>Kassia Caldeira</cp:lastModifiedBy>
  <cp:revision>466</cp:revision>
  <cp:lastPrinted>2019-09-03T17:12:30Z</cp:lastPrinted>
  <dcterms:created xsi:type="dcterms:W3CDTF">2018-03-12T18:47:16Z</dcterms:created>
  <dcterms:modified xsi:type="dcterms:W3CDTF">2019-11-06T16:56:54Z</dcterms:modified>
</cp:coreProperties>
</file>